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5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6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7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8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9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ags/tag1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2.xml" ContentType="application/vnd.openxmlformats-officedocument.presentationml.tags+xml"/>
  <Override PartName="/ppt/notesSlides/notesSlide12.xml" ContentType="application/vnd.openxmlformats-officedocument.presentationml.notesSlide+xml"/>
  <Override PartName="/ppt/tags/tag3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6" r:id="rId1"/>
  </p:sldMasterIdLst>
  <p:notesMasterIdLst>
    <p:notesMasterId r:id="rId37"/>
  </p:notesMasterIdLst>
  <p:sldIdLst>
    <p:sldId id="324" r:id="rId2"/>
    <p:sldId id="325" r:id="rId3"/>
    <p:sldId id="266" r:id="rId4"/>
    <p:sldId id="319" r:id="rId5"/>
    <p:sldId id="264" r:id="rId6"/>
    <p:sldId id="302" r:id="rId7"/>
    <p:sldId id="304" r:id="rId8"/>
    <p:sldId id="305" r:id="rId9"/>
    <p:sldId id="303" r:id="rId10"/>
    <p:sldId id="307" r:id="rId11"/>
    <p:sldId id="320" r:id="rId12"/>
    <p:sldId id="265" r:id="rId13"/>
    <p:sldId id="267" r:id="rId14"/>
    <p:sldId id="308" r:id="rId15"/>
    <p:sldId id="309" r:id="rId16"/>
    <p:sldId id="310" r:id="rId17"/>
    <p:sldId id="317" r:id="rId18"/>
    <p:sldId id="323" r:id="rId19"/>
    <p:sldId id="326" r:id="rId20"/>
    <p:sldId id="327" r:id="rId21"/>
    <p:sldId id="329" r:id="rId22"/>
    <p:sldId id="330" r:id="rId23"/>
    <p:sldId id="331" r:id="rId24"/>
    <p:sldId id="332" r:id="rId25"/>
    <p:sldId id="333" r:id="rId26"/>
    <p:sldId id="342" r:id="rId27"/>
    <p:sldId id="334" r:id="rId28"/>
    <p:sldId id="335" r:id="rId29"/>
    <p:sldId id="337" r:id="rId30"/>
    <p:sldId id="338" r:id="rId31"/>
    <p:sldId id="339" r:id="rId32"/>
    <p:sldId id="340" r:id="rId33"/>
    <p:sldId id="341" r:id="rId34"/>
    <p:sldId id="343" r:id="rId35"/>
    <p:sldId id="322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くーインアイン 01" initials="く0" lastIdx="2" clrIdx="0">
    <p:extLst>
      <p:ext uri="{19B8F6BF-5375-455C-9EA6-DF929625EA0E}">
        <p15:presenceInfo xmlns:p15="http://schemas.microsoft.com/office/powerpoint/2012/main" xmlns="" userId="7f741e4d67fdc89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CC0000"/>
    <a:srgbClr val="FF3399"/>
    <a:srgbClr val="9900FF"/>
    <a:srgbClr val="CC3300"/>
    <a:srgbClr val="990099"/>
    <a:srgbClr val="660066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59" autoAdjust="0"/>
    <p:restoredTop sz="94624" autoAdjust="0"/>
  </p:normalViewPr>
  <p:slideViewPr>
    <p:cSldViewPr>
      <p:cViewPr>
        <p:scale>
          <a:sx n="81" d="100"/>
          <a:sy n="81" d="100"/>
        </p:scale>
        <p:origin x="-68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772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#6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#6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4A089B-D6C3-4F02-AEB9-B637308BDF0A}" type="doc">
      <dgm:prSet loTypeId="urn:microsoft.com/office/officeart/2005/8/layout/chevron2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F08F2D47-6340-45CD-B83A-D75AB8AB5EAA}">
      <dgm:prSet phldrT="[Text]"/>
      <dgm:spPr/>
      <dgm:t>
        <a:bodyPr/>
        <a:lstStyle/>
        <a:p>
          <a:r>
            <a:rPr lang="en-US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II</a:t>
          </a:r>
          <a:endParaRPr lang="en-US" b="1" dirty="0">
            <a:solidFill>
              <a:schemeClr val="accent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8F4A8AC-4516-430B-A0E5-927E719DEF7F}" type="parTrans" cxnId="{CD757B27-EC6A-460E-AA35-287C53B428AD}">
      <dgm:prSet/>
      <dgm:spPr/>
      <dgm:t>
        <a:bodyPr/>
        <a:lstStyle/>
        <a:p>
          <a:endParaRPr lang="en-US"/>
        </a:p>
      </dgm:t>
    </dgm:pt>
    <dgm:pt modelId="{3EBE5359-D2C6-456C-8448-49855B52FDC7}" type="sibTrans" cxnId="{CD757B27-EC6A-460E-AA35-287C53B428AD}">
      <dgm:prSet/>
      <dgm:spPr/>
      <dgm:t>
        <a:bodyPr/>
        <a:lstStyle/>
        <a:p>
          <a:endParaRPr lang="en-US"/>
        </a:p>
      </dgm:t>
    </dgm:pt>
    <dgm:pt modelId="{B3D0CA35-B4DC-4515-956F-EA15C4879FD8}">
      <dgm:prSet/>
      <dgm:spPr/>
      <dgm:t>
        <a:bodyPr/>
        <a:lstStyle/>
        <a:p>
          <a:r>
            <a:rPr lang="en-US" b="1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rPr>
            <a:t>TÌM HIỂU VỀ PHƯƠNG PHÁP DẠY HỌC</a:t>
          </a:r>
          <a:endParaRPr lang="en-US" b="1" dirty="0">
            <a:solidFill>
              <a:srgbClr val="9900FF"/>
            </a:solidFill>
            <a:latin typeface="Times New Roman" pitchFamily="18" charset="0"/>
            <a:cs typeface="Times New Roman" pitchFamily="18" charset="0"/>
          </a:endParaRPr>
        </a:p>
      </dgm:t>
    </dgm:pt>
    <dgm:pt modelId="{E9C4D290-3605-415A-820A-81F97C7FFA18}" type="parTrans" cxnId="{59664AE2-C860-490B-804E-ACE3562EC441}">
      <dgm:prSet/>
      <dgm:spPr/>
      <dgm:t>
        <a:bodyPr/>
        <a:lstStyle/>
        <a:p>
          <a:endParaRPr lang="en-US"/>
        </a:p>
      </dgm:t>
    </dgm:pt>
    <dgm:pt modelId="{E07CE4C0-7862-42D4-94F7-CB02C0025166}" type="sibTrans" cxnId="{59664AE2-C860-490B-804E-ACE3562EC441}">
      <dgm:prSet/>
      <dgm:spPr/>
      <dgm:t>
        <a:bodyPr/>
        <a:lstStyle/>
        <a:p>
          <a:endParaRPr lang="en-US"/>
        </a:p>
      </dgm:t>
    </dgm:pt>
    <dgm:pt modelId="{10B3D775-BF55-47EC-8C89-A3BD2B5A9E20}">
      <dgm:prSet/>
      <dgm:spPr/>
      <dgm:t>
        <a:bodyPr/>
        <a:lstStyle/>
        <a:p>
          <a:r>
            <a: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TÌM HIỂU VỀ KỸ THUẬT DẠY HỌC</a:t>
          </a:r>
        </a:p>
      </dgm:t>
    </dgm:pt>
    <dgm:pt modelId="{92DC6D40-383D-41CD-AE9B-AF5BF0514A13}" type="parTrans" cxnId="{F6AB982D-8051-4EFF-B2FF-F92AD5CF96BF}">
      <dgm:prSet/>
      <dgm:spPr/>
      <dgm:t>
        <a:bodyPr/>
        <a:lstStyle/>
        <a:p>
          <a:endParaRPr lang="en-US"/>
        </a:p>
      </dgm:t>
    </dgm:pt>
    <dgm:pt modelId="{47735027-63DA-4506-A568-C32BDC829605}" type="sibTrans" cxnId="{F6AB982D-8051-4EFF-B2FF-F92AD5CF96BF}">
      <dgm:prSet/>
      <dgm:spPr/>
      <dgm:t>
        <a:bodyPr/>
        <a:lstStyle/>
        <a:p>
          <a:endParaRPr lang="en-US"/>
        </a:p>
      </dgm:t>
    </dgm:pt>
    <dgm:pt modelId="{3AEFFBF0-3B1F-4B5D-AADD-8EA9911A6EC8}">
      <dgm:prSet phldrT="[Text]"/>
      <dgm:spPr/>
      <dgm:t>
        <a:bodyPr/>
        <a:lstStyle/>
        <a:p>
          <a:r>
            <a:rPr lang="en-US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III</a:t>
          </a:r>
          <a:endParaRPr lang="en-US" b="1" dirty="0">
            <a:solidFill>
              <a:srgbClr val="7030A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71B0AF9-C580-405D-851B-2C1DF2DCA837}" type="parTrans" cxnId="{03F32928-6547-4F24-936F-C3101A95E254}">
      <dgm:prSet/>
      <dgm:spPr/>
      <dgm:t>
        <a:bodyPr/>
        <a:lstStyle/>
        <a:p>
          <a:endParaRPr lang="en-US"/>
        </a:p>
      </dgm:t>
    </dgm:pt>
    <dgm:pt modelId="{F9858069-E8D3-4878-9FA6-F84EEFB53610}" type="sibTrans" cxnId="{03F32928-6547-4F24-936F-C3101A95E254}">
      <dgm:prSet/>
      <dgm:spPr/>
      <dgm:t>
        <a:bodyPr/>
        <a:lstStyle/>
        <a:p>
          <a:endParaRPr lang="en-US"/>
        </a:p>
      </dgm:t>
    </dgm:pt>
    <dgm:pt modelId="{A19985A2-09B2-454B-A42B-7472BDA88917}">
      <dgm:prSet phldrT="[Text]"/>
      <dgm:spPr/>
      <dgm:t>
        <a:bodyPr/>
        <a:lstStyle/>
        <a:p>
          <a:r>
            <a:rPr lang="en-US" b="1" dirty="0">
              <a:solidFill>
                <a:srgbClr val="9900FF"/>
              </a:solidFill>
              <a:latin typeface="Times New Roman" pitchFamily="18" charset="0"/>
              <a:cs typeface="Times New Roman" pitchFamily="18" charset="0"/>
            </a:rPr>
            <a:t>THIẾT KẾ </a:t>
          </a:r>
          <a:r>
            <a:rPr lang="en-US" b="1" dirty="0" err="1">
              <a:solidFill>
                <a:srgbClr val="9900FF"/>
              </a:solidFill>
              <a:latin typeface="Times New Roman" pitchFamily="18" charset="0"/>
              <a:cs typeface="Times New Roman" pitchFamily="18" charset="0"/>
            </a:rPr>
            <a:t>KẾ</a:t>
          </a:r>
          <a:r>
            <a:rPr lang="en-US" b="1" dirty="0">
              <a:solidFill>
                <a:srgbClr val="9900FF"/>
              </a:solidFill>
              <a:latin typeface="Times New Roman" pitchFamily="18" charset="0"/>
              <a:cs typeface="Times New Roman" pitchFamily="18" charset="0"/>
            </a:rPr>
            <a:t> HOẠCH BÀI DẠY</a:t>
          </a:r>
          <a:endParaRPr lang="en-US" b="1" dirty="0">
            <a:solidFill>
              <a:srgbClr val="FF3399"/>
            </a:solidFill>
            <a:latin typeface="Times New Roman" pitchFamily="18" charset="0"/>
            <a:cs typeface="Times New Roman" pitchFamily="18" charset="0"/>
          </a:endParaRPr>
        </a:p>
      </dgm:t>
    </dgm:pt>
    <dgm:pt modelId="{CA97BA57-4052-40DC-A1CD-03C88CA3BB39}" type="parTrans" cxnId="{FA0F9C51-D73F-4A44-BD84-50CDEC863F0E}">
      <dgm:prSet/>
      <dgm:spPr/>
      <dgm:t>
        <a:bodyPr/>
        <a:lstStyle/>
        <a:p>
          <a:endParaRPr lang="en-US"/>
        </a:p>
      </dgm:t>
    </dgm:pt>
    <dgm:pt modelId="{9E8DA4CF-5D7B-4C73-8D26-216E3FA9477D}" type="sibTrans" cxnId="{FA0F9C51-D73F-4A44-BD84-50CDEC863F0E}">
      <dgm:prSet/>
      <dgm:spPr/>
      <dgm:t>
        <a:bodyPr/>
        <a:lstStyle/>
        <a:p>
          <a:endParaRPr lang="en-US"/>
        </a:p>
      </dgm:t>
    </dgm:pt>
    <dgm:pt modelId="{C3A392D6-9085-4BA8-8E86-496744C39105}">
      <dgm:prSet phldrT="[Text]"/>
      <dgm:spPr/>
      <dgm:t>
        <a:bodyPr/>
        <a:lstStyle/>
        <a:p>
          <a:r>
            <a:rPr lang="en-US" b="1" baseline="0" dirty="0" smtClean="0">
              <a:solidFill>
                <a:srgbClr val="FF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I</a:t>
          </a:r>
          <a:endParaRPr lang="en-US" b="1" baseline="0" dirty="0">
            <a:solidFill>
              <a:srgbClr val="FF3399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2A5DCDC1-D1DE-4D52-94B2-22BBCA3AB863}" type="sibTrans" cxnId="{5075E61C-56F1-4638-B2FE-EC7DDB12F136}">
      <dgm:prSet/>
      <dgm:spPr/>
      <dgm:t>
        <a:bodyPr/>
        <a:lstStyle/>
        <a:p>
          <a:endParaRPr lang="en-US"/>
        </a:p>
      </dgm:t>
    </dgm:pt>
    <dgm:pt modelId="{9C1E0B0A-04DD-48B6-85FA-3C94EA2D79F9}" type="parTrans" cxnId="{5075E61C-56F1-4638-B2FE-EC7DDB12F136}">
      <dgm:prSet/>
      <dgm:spPr/>
      <dgm:t>
        <a:bodyPr/>
        <a:lstStyle/>
        <a:p>
          <a:endParaRPr lang="en-US"/>
        </a:p>
      </dgm:t>
    </dgm:pt>
    <dgm:pt modelId="{0EFB478F-9CAD-4B57-B52E-EA4B382F556D}" type="pres">
      <dgm:prSet presAssocID="{C34A089B-D6C3-4F02-AEB9-B637308BDF0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192825-571A-4D5C-A02F-914AA45B40E8}" type="pres">
      <dgm:prSet presAssocID="{C3A392D6-9085-4BA8-8E86-496744C39105}" presName="composite" presStyleCnt="0"/>
      <dgm:spPr/>
    </dgm:pt>
    <dgm:pt modelId="{7C708083-D636-4A68-9502-7F48AD1F9085}" type="pres">
      <dgm:prSet presAssocID="{C3A392D6-9085-4BA8-8E86-496744C3910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E3952E-3969-4977-87A4-68C31FE76893}" type="pres">
      <dgm:prSet presAssocID="{C3A392D6-9085-4BA8-8E86-496744C39105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4901F7-9DB2-47C7-89D8-69919D5691F8}" type="pres">
      <dgm:prSet presAssocID="{2A5DCDC1-D1DE-4D52-94B2-22BBCA3AB863}" presName="sp" presStyleCnt="0"/>
      <dgm:spPr/>
    </dgm:pt>
    <dgm:pt modelId="{67F3674C-0BA0-4B8F-B528-2A83D030D426}" type="pres">
      <dgm:prSet presAssocID="{F08F2D47-6340-45CD-B83A-D75AB8AB5EAA}" presName="composite" presStyleCnt="0"/>
      <dgm:spPr/>
    </dgm:pt>
    <dgm:pt modelId="{005DCD13-45BF-47EC-B1F5-A0B3F20679AC}" type="pres">
      <dgm:prSet presAssocID="{F08F2D47-6340-45CD-B83A-D75AB8AB5EAA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91224B-3785-4A68-A7B1-73B461FC547B}" type="pres">
      <dgm:prSet presAssocID="{F08F2D47-6340-45CD-B83A-D75AB8AB5EAA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76E807-567C-4BD4-B152-95B2709764B0}" type="pres">
      <dgm:prSet presAssocID="{3EBE5359-D2C6-456C-8448-49855B52FDC7}" presName="sp" presStyleCnt="0"/>
      <dgm:spPr/>
    </dgm:pt>
    <dgm:pt modelId="{C163F029-0F1C-40F1-A080-8511E1004F77}" type="pres">
      <dgm:prSet presAssocID="{3AEFFBF0-3B1F-4B5D-AADD-8EA9911A6EC8}" presName="composite" presStyleCnt="0"/>
      <dgm:spPr/>
    </dgm:pt>
    <dgm:pt modelId="{C34607E0-E271-4FE3-BC5C-110B1AC1CFD5}" type="pres">
      <dgm:prSet presAssocID="{3AEFFBF0-3B1F-4B5D-AADD-8EA9911A6EC8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E81CC5-802C-408D-971F-212A7851DA64}" type="pres">
      <dgm:prSet presAssocID="{3AEFFBF0-3B1F-4B5D-AADD-8EA9911A6EC8}" presName="descendantText" presStyleLbl="alignAcc1" presStyleIdx="2" presStyleCnt="3" custLinFactNeighborX="178" custLinFactNeighborY="27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0F9C51-D73F-4A44-BD84-50CDEC863F0E}" srcId="{3AEFFBF0-3B1F-4B5D-AADD-8EA9911A6EC8}" destId="{A19985A2-09B2-454B-A42B-7472BDA88917}" srcOrd="0" destOrd="0" parTransId="{CA97BA57-4052-40DC-A1CD-03C88CA3BB39}" sibTransId="{9E8DA4CF-5D7B-4C73-8D26-216E3FA9477D}"/>
    <dgm:cxn modelId="{237748AE-7870-41B0-B093-6C62D4271DAE}" type="presOf" srcId="{A19985A2-09B2-454B-A42B-7472BDA88917}" destId="{02E81CC5-802C-408D-971F-212A7851DA64}" srcOrd="0" destOrd="0" presId="urn:microsoft.com/office/officeart/2005/8/layout/chevron2"/>
    <dgm:cxn modelId="{5075E61C-56F1-4638-B2FE-EC7DDB12F136}" srcId="{C34A089B-D6C3-4F02-AEB9-B637308BDF0A}" destId="{C3A392D6-9085-4BA8-8E86-496744C39105}" srcOrd="0" destOrd="0" parTransId="{9C1E0B0A-04DD-48B6-85FA-3C94EA2D79F9}" sibTransId="{2A5DCDC1-D1DE-4D52-94B2-22BBCA3AB863}"/>
    <dgm:cxn modelId="{59664AE2-C860-490B-804E-ACE3562EC441}" srcId="{C3A392D6-9085-4BA8-8E86-496744C39105}" destId="{B3D0CA35-B4DC-4515-956F-EA15C4879FD8}" srcOrd="0" destOrd="0" parTransId="{E9C4D290-3605-415A-820A-81F97C7FFA18}" sibTransId="{E07CE4C0-7862-42D4-94F7-CB02C0025166}"/>
    <dgm:cxn modelId="{D7DF7575-DB23-47DD-A1CF-F5A4AE6D611C}" type="presOf" srcId="{B3D0CA35-B4DC-4515-956F-EA15C4879FD8}" destId="{40E3952E-3969-4977-87A4-68C31FE76893}" srcOrd="0" destOrd="0" presId="urn:microsoft.com/office/officeart/2005/8/layout/chevron2"/>
    <dgm:cxn modelId="{521267B0-C235-47A8-8A96-4497E8829955}" type="presOf" srcId="{C3A392D6-9085-4BA8-8E86-496744C39105}" destId="{7C708083-D636-4A68-9502-7F48AD1F9085}" srcOrd="0" destOrd="0" presId="urn:microsoft.com/office/officeart/2005/8/layout/chevron2"/>
    <dgm:cxn modelId="{CD757B27-EC6A-460E-AA35-287C53B428AD}" srcId="{C34A089B-D6C3-4F02-AEB9-B637308BDF0A}" destId="{F08F2D47-6340-45CD-B83A-D75AB8AB5EAA}" srcOrd="1" destOrd="0" parTransId="{E8F4A8AC-4516-430B-A0E5-927E719DEF7F}" sibTransId="{3EBE5359-D2C6-456C-8448-49855B52FDC7}"/>
    <dgm:cxn modelId="{F6AB982D-8051-4EFF-B2FF-F92AD5CF96BF}" srcId="{F08F2D47-6340-45CD-B83A-D75AB8AB5EAA}" destId="{10B3D775-BF55-47EC-8C89-A3BD2B5A9E20}" srcOrd="0" destOrd="0" parTransId="{92DC6D40-383D-41CD-AE9B-AF5BF0514A13}" sibTransId="{47735027-63DA-4506-A568-C32BDC829605}"/>
    <dgm:cxn modelId="{C13F7E35-AD5C-444F-BD75-DE520BD25A8C}" type="presOf" srcId="{C34A089B-D6C3-4F02-AEB9-B637308BDF0A}" destId="{0EFB478F-9CAD-4B57-B52E-EA4B382F556D}" srcOrd="0" destOrd="0" presId="urn:microsoft.com/office/officeart/2005/8/layout/chevron2"/>
    <dgm:cxn modelId="{B440EEF0-A23C-4AB4-B418-A882E45D484B}" type="presOf" srcId="{F08F2D47-6340-45CD-B83A-D75AB8AB5EAA}" destId="{005DCD13-45BF-47EC-B1F5-A0B3F20679AC}" srcOrd="0" destOrd="0" presId="urn:microsoft.com/office/officeart/2005/8/layout/chevron2"/>
    <dgm:cxn modelId="{F75D3976-F835-4FDD-A5EE-84A3D796F6BF}" type="presOf" srcId="{3AEFFBF0-3B1F-4B5D-AADD-8EA9911A6EC8}" destId="{C34607E0-E271-4FE3-BC5C-110B1AC1CFD5}" srcOrd="0" destOrd="0" presId="urn:microsoft.com/office/officeart/2005/8/layout/chevron2"/>
    <dgm:cxn modelId="{2C81FA7E-22D7-4078-B4D9-0609E9B9CC61}" type="presOf" srcId="{10B3D775-BF55-47EC-8C89-A3BD2B5A9E20}" destId="{6E91224B-3785-4A68-A7B1-73B461FC547B}" srcOrd="0" destOrd="0" presId="urn:microsoft.com/office/officeart/2005/8/layout/chevron2"/>
    <dgm:cxn modelId="{03F32928-6547-4F24-936F-C3101A95E254}" srcId="{C34A089B-D6C3-4F02-AEB9-B637308BDF0A}" destId="{3AEFFBF0-3B1F-4B5D-AADD-8EA9911A6EC8}" srcOrd="2" destOrd="0" parTransId="{671B0AF9-C580-405D-851B-2C1DF2DCA837}" sibTransId="{F9858069-E8D3-4878-9FA6-F84EEFB53610}"/>
    <dgm:cxn modelId="{8EFC530A-A1DB-48BE-90F7-679935E865E4}" type="presParOf" srcId="{0EFB478F-9CAD-4B57-B52E-EA4B382F556D}" destId="{D9192825-571A-4D5C-A02F-914AA45B40E8}" srcOrd="0" destOrd="0" presId="urn:microsoft.com/office/officeart/2005/8/layout/chevron2"/>
    <dgm:cxn modelId="{A0D314DE-99AA-48AB-B19D-E16F8A692D8B}" type="presParOf" srcId="{D9192825-571A-4D5C-A02F-914AA45B40E8}" destId="{7C708083-D636-4A68-9502-7F48AD1F9085}" srcOrd="0" destOrd="0" presId="urn:microsoft.com/office/officeart/2005/8/layout/chevron2"/>
    <dgm:cxn modelId="{AE35ACD1-005D-445C-B8FB-E03ACAFF87EA}" type="presParOf" srcId="{D9192825-571A-4D5C-A02F-914AA45B40E8}" destId="{40E3952E-3969-4977-87A4-68C31FE76893}" srcOrd="1" destOrd="0" presId="urn:microsoft.com/office/officeart/2005/8/layout/chevron2"/>
    <dgm:cxn modelId="{5EB859B9-E864-458B-B515-21E2E352FDC4}" type="presParOf" srcId="{0EFB478F-9CAD-4B57-B52E-EA4B382F556D}" destId="{124901F7-9DB2-47C7-89D8-69919D5691F8}" srcOrd="1" destOrd="0" presId="urn:microsoft.com/office/officeart/2005/8/layout/chevron2"/>
    <dgm:cxn modelId="{0FA39C1E-464E-4297-8E67-D90789FB9690}" type="presParOf" srcId="{0EFB478F-9CAD-4B57-B52E-EA4B382F556D}" destId="{67F3674C-0BA0-4B8F-B528-2A83D030D426}" srcOrd="2" destOrd="0" presId="urn:microsoft.com/office/officeart/2005/8/layout/chevron2"/>
    <dgm:cxn modelId="{6AE41B1C-CF7D-4A6D-B2C3-27F5332C0A21}" type="presParOf" srcId="{67F3674C-0BA0-4B8F-B528-2A83D030D426}" destId="{005DCD13-45BF-47EC-B1F5-A0B3F20679AC}" srcOrd="0" destOrd="0" presId="urn:microsoft.com/office/officeart/2005/8/layout/chevron2"/>
    <dgm:cxn modelId="{035DF6C5-A44B-4EBA-AFBA-2893D021AFCB}" type="presParOf" srcId="{67F3674C-0BA0-4B8F-B528-2A83D030D426}" destId="{6E91224B-3785-4A68-A7B1-73B461FC547B}" srcOrd="1" destOrd="0" presId="urn:microsoft.com/office/officeart/2005/8/layout/chevron2"/>
    <dgm:cxn modelId="{016D4948-4211-469B-A275-22E3802AC74F}" type="presParOf" srcId="{0EFB478F-9CAD-4B57-B52E-EA4B382F556D}" destId="{1F76E807-567C-4BD4-B152-95B2709764B0}" srcOrd="3" destOrd="0" presId="urn:microsoft.com/office/officeart/2005/8/layout/chevron2"/>
    <dgm:cxn modelId="{A65A89BB-DBE5-45DF-B62D-3226DFEF2A26}" type="presParOf" srcId="{0EFB478F-9CAD-4B57-B52E-EA4B382F556D}" destId="{C163F029-0F1C-40F1-A080-8511E1004F77}" srcOrd="4" destOrd="0" presId="urn:microsoft.com/office/officeart/2005/8/layout/chevron2"/>
    <dgm:cxn modelId="{9A7A918A-DB77-41F2-8C60-514B1B973D07}" type="presParOf" srcId="{C163F029-0F1C-40F1-A080-8511E1004F77}" destId="{C34607E0-E271-4FE3-BC5C-110B1AC1CFD5}" srcOrd="0" destOrd="0" presId="urn:microsoft.com/office/officeart/2005/8/layout/chevron2"/>
    <dgm:cxn modelId="{41B84F6A-3A08-4A75-BD2A-416969FC033C}" type="presParOf" srcId="{C163F029-0F1C-40F1-A080-8511E1004F77}" destId="{02E81CC5-802C-408D-971F-212A7851DA6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3E887AE-1541-46E0-A923-3343D849EFB4}" type="doc">
      <dgm:prSet loTypeId="urn:microsoft.com/office/officeart/2011/layout/HexagonRadial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783332B-E187-4B7D-9253-12928F4A0714}">
      <dgm:prSet phldrT="[Text]" custT="1"/>
      <dgm:spPr>
        <a:solidFill>
          <a:srgbClr val="002060"/>
        </a:solidFill>
      </dgm:spPr>
      <dgm:t>
        <a:bodyPr/>
        <a:lstStyle/>
        <a:p>
          <a:pPr>
            <a:lnSpc>
              <a:spcPct val="114000"/>
            </a:lnSpc>
            <a:spcAft>
              <a:spcPts val="0"/>
            </a:spcAft>
          </a:pPr>
          <a:r>
            <a:rPr lang="en-US" sz="2400" b="1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Công</a:t>
          </a:r>
          <a:r>
            <a:rPr lang="en-US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2400" b="1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cụ</a:t>
          </a:r>
          <a:r>
            <a:rPr lang="en-US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2400" b="1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kiểm</a:t>
          </a:r>
          <a:r>
            <a:rPr lang="en-US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2400" b="1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tra</a:t>
          </a:r>
          <a:r>
            <a:rPr lang="en-US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, </a:t>
          </a:r>
          <a:r>
            <a:rPr lang="en-US" sz="2400" b="1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đánh</a:t>
          </a:r>
          <a:r>
            <a:rPr lang="en-US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2400" b="1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giá</a:t>
          </a:r>
          <a:endParaRPr lang="en-US" sz="24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E6A711D-CD80-4135-AA15-50FD7F09CC34}" type="parTrans" cxnId="{B61A0206-BCD8-4C23-9B30-D51BF602B136}">
      <dgm:prSet/>
      <dgm:spPr/>
      <dgm:t>
        <a:bodyPr/>
        <a:lstStyle/>
        <a:p>
          <a:endParaRPr lang="en-US"/>
        </a:p>
      </dgm:t>
    </dgm:pt>
    <dgm:pt modelId="{01FD824A-32C2-4146-A833-BD809B00C385}" type="sibTrans" cxnId="{B61A0206-BCD8-4C23-9B30-D51BF602B136}">
      <dgm:prSet/>
      <dgm:spPr/>
      <dgm:t>
        <a:bodyPr/>
        <a:lstStyle/>
        <a:p>
          <a:endParaRPr lang="en-US"/>
        </a:p>
      </dgm:t>
    </dgm:pt>
    <dgm:pt modelId="{27E2C58D-4C54-4C21-A45D-5E67A57A7723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pPr>
            <a:lnSpc>
              <a:spcPct val="120000"/>
            </a:lnSpc>
            <a:spcAft>
              <a:spcPts val="0"/>
            </a:spcAft>
          </a:pPr>
          <a:r>
            <a:rPr lang="en-US" sz="2800" b="1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Câu</a:t>
          </a:r>
          <a:r>
            <a:rPr 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2800" b="1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hỏi</a:t>
          </a:r>
          <a:endParaRPr lang="en-US" sz="28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9A286DB-DF1E-4F89-9E46-EBB92784FD6F}" type="parTrans" cxnId="{CB638DE0-80C3-4DE3-930D-401341859B41}">
      <dgm:prSet/>
      <dgm:spPr/>
      <dgm:t>
        <a:bodyPr/>
        <a:lstStyle/>
        <a:p>
          <a:endParaRPr lang="en-US"/>
        </a:p>
      </dgm:t>
    </dgm:pt>
    <dgm:pt modelId="{EEFF1DA2-6A16-489B-BCAE-E19FCD76358D}" type="sibTrans" cxnId="{CB638DE0-80C3-4DE3-930D-401341859B41}">
      <dgm:prSet/>
      <dgm:spPr/>
      <dgm:t>
        <a:bodyPr/>
        <a:lstStyle/>
        <a:p>
          <a:endParaRPr lang="en-US"/>
        </a:p>
      </dgm:t>
    </dgm:pt>
    <dgm:pt modelId="{75C1B2A5-C6C8-4214-B05F-29E9509A571C}">
      <dgm:prSet phldrT="[Text]" custT="1"/>
      <dgm:spPr>
        <a:solidFill>
          <a:srgbClr val="0000FF"/>
        </a:solidFill>
      </dgm:spPr>
      <dgm:t>
        <a:bodyPr/>
        <a:lstStyle/>
        <a:p>
          <a:pPr>
            <a:lnSpc>
              <a:spcPct val="114000"/>
            </a:lnSpc>
            <a:spcAft>
              <a:spcPts val="0"/>
            </a:spcAft>
          </a:pPr>
          <a:r>
            <a:rPr lang="en-US" sz="2800" b="1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Sản</a:t>
          </a:r>
          <a:r>
            <a:rPr 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2800" b="1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phẩm</a:t>
          </a:r>
          <a:r>
            <a:rPr 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2800" b="1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học</a:t>
          </a:r>
          <a:r>
            <a:rPr 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2800" b="1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tập</a:t>
          </a:r>
          <a:endParaRPr lang="en-US" sz="28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C039B65-1EAD-4D6E-8FA2-C27D14B20C2C}" type="parTrans" cxnId="{BE584193-5575-4A45-8D8F-74614191F023}">
      <dgm:prSet/>
      <dgm:spPr/>
      <dgm:t>
        <a:bodyPr/>
        <a:lstStyle/>
        <a:p>
          <a:endParaRPr lang="en-US"/>
        </a:p>
      </dgm:t>
    </dgm:pt>
    <dgm:pt modelId="{B1135BF1-9A1B-4981-8B78-2C0764E9C1D9}" type="sibTrans" cxnId="{BE584193-5575-4A45-8D8F-74614191F023}">
      <dgm:prSet/>
      <dgm:spPr/>
      <dgm:t>
        <a:bodyPr/>
        <a:lstStyle/>
        <a:p>
          <a:endParaRPr lang="en-US"/>
        </a:p>
      </dgm:t>
    </dgm:pt>
    <dgm:pt modelId="{2609F1B5-E9F9-40A2-AC51-8B60FE4570DE}">
      <dgm:prSet phldrT="[Text]" custT="1"/>
      <dgm:spPr>
        <a:solidFill>
          <a:srgbClr val="FF0000"/>
        </a:solidFill>
      </dgm:spPr>
      <dgm:t>
        <a:bodyPr/>
        <a:lstStyle/>
        <a:p>
          <a:pPr>
            <a:lnSpc>
              <a:spcPct val="114000"/>
            </a:lnSpc>
            <a:spcAft>
              <a:spcPts val="0"/>
            </a:spcAft>
          </a:pPr>
          <a:r>
            <a:rPr 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Thang </a:t>
          </a:r>
          <a:r>
            <a:rPr lang="en-US" sz="2800" b="1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đánh</a:t>
          </a:r>
          <a:r>
            <a:rPr 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2800" b="1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giá</a:t>
          </a:r>
          <a:endParaRPr lang="en-US" sz="28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7652B1E-1E0C-4142-B496-4E3763267C6B}" type="parTrans" cxnId="{DD4377F2-5165-4319-A051-377E21411EA3}">
      <dgm:prSet/>
      <dgm:spPr/>
      <dgm:t>
        <a:bodyPr/>
        <a:lstStyle/>
        <a:p>
          <a:endParaRPr lang="en-US"/>
        </a:p>
      </dgm:t>
    </dgm:pt>
    <dgm:pt modelId="{085FC1D2-3B26-46FD-8B19-66DA598960AC}" type="sibTrans" cxnId="{DD4377F2-5165-4319-A051-377E21411EA3}">
      <dgm:prSet/>
      <dgm:spPr/>
      <dgm:t>
        <a:bodyPr/>
        <a:lstStyle/>
        <a:p>
          <a:endParaRPr lang="en-US"/>
        </a:p>
      </dgm:t>
    </dgm:pt>
    <dgm:pt modelId="{9D6B868E-CB4B-47F3-BA08-D0890AE73F3F}">
      <dgm:prSet phldrT="[Text]" custT="1"/>
      <dgm:spPr>
        <a:solidFill>
          <a:srgbClr val="0000FF"/>
        </a:solidFill>
      </dgm:spPr>
      <dgm:t>
        <a:bodyPr/>
        <a:lstStyle/>
        <a:p>
          <a:r>
            <a:rPr lang="en-US" sz="2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Rubrics</a:t>
          </a:r>
          <a:endParaRPr lang="en-US" sz="28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EADF0AF-9CE7-489A-B14B-BF99AF558FB3}" type="parTrans" cxnId="{1375BA1D-6CD2-4FF6-A1D9-B40E7189941D}">
      <dgm:prSet/>
      <dgm:spPr/>
      <dgm:t>
        <a:bodyPr/>
        <a:lstStyle/>
        <a:p>
          <a:endParaRPr lang="en-US"/>
        </a:p>
      </dgm:t>
    </dgm:pt>
    <dgm:pt modelId="{BC7EC693-9FCD-445E-827E-1E77E96F0E9B}" type="sibTrans" cxnId="{1375BA1D-6CD2-4FF6-A1D9-B40E7189941D}">
      <dgm:prSet/>
      <dgm:spPr/>
      <dgm:t>
        <a:bodyPr/>
        <a:lstStyle/>
        <a:p>
          <a:endParaRPr lang="en-US"/>
        </a:p>
      </dgm:t>
    </dgm:pt>
    <dgm:pt modelId="{59CF9069-074C-43A2-A21E-2DC345532B55}">
      <dgm:prSet phldrT="[Text]" custT="1"/>
      <dgm:spPr>
        <a:solidFill>
          <a:srgbClr val="FF0000"/>
        </a:solidFill>
      </dgm:spPr>
      <dgm:t>
        <a:bodyPr/>
        <a:lstStyle/>
        <a:p>
          <a:pPr>
            <a:lnSpc>
              <a:spcPct val="114000"/>
            </a:lnSpc>
            <a:spcAft>
              <a:spcPts val="0"/>
            </a:spcAft>
          </a:pPr>
          <a:r>
            <a:rPr lang="en-US" sz="2800" b="1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Hồ</a:t>
          </a:r>
          <a:r>
            <a:rPr 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2800" b="1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sơ</a:t>
          </a:r>
          <a:r>
            <a:rPr 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2800" b="1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học</a:t>
          </a:r>
          <a:r>
            <a:rPr 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2800" b="1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tập</a:t>
          </a:r>
          <a:endParaRPr lang="en-US" sz="28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957BF21-47F2-41E5-86EC-5861F4FFBBCC}" type="parTrans" cxnId="{2EBDC0CC-1950-45AE-A09F-3B14D711171B}">
      <dgm:prSet/>
      <dgm:spPr/>
      <dgm:t>
        <a:bodyPr/>
        <a:lstStyle/>
        <a:p>
          <a:endParaRPr lang="en-US"/>
        </a:p>
      </dgm:t>
    </dgm:pt>
    <dgm:pt modelId="{4C270497-DD92-4560-8A9E-C0D0F03A9B65}" type="sibTrans" cxnId="{2EBDC0CC-1950-45AE-A09F-3B14D711171B}">
      <dgm:prSet/>
      <dgm:spPr/>
      <dgm:t>
        <a:bodyPr/>
        <a:lstStyle/>
        <a:p>
          <a:endParaRPr lang="en-US"/>
        </a:p>
      </dgm:t>
    </dgm:pt>
    <dgm:pt modelId="{89B5F3DB-5B96-495E-ADCF-4BEFAED9E2E0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pPr>
            <a:lnSpc>
              <a:spcPct val="114000"/>
            </a:lnSpc>
            <a:spcAft>
              <a:spcPts val="0"/>
            </a:spcAft>
          </a:pPr>
          <a:r>
            <a:rPr lang="en-US" sz="2800" b="1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Bảng</a:t>
          </a:r>
          <a:r>
            <a:rPr 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2800" b="1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kiểm</a:t>
          </a:r>
          <a:endParaRPr lang="en-US" sz="28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9893456-033A-4540-91AE-CB16B7F67D82}" type="sibTrans" cxnId="{0FA766D0-4832-47E4-88EF-A5EBB24D38A0}">
      <dgm:prSet/>
      <dgm:spPr/>
      <dgm:t>
        <a:bodyPr/>
        <a:lstStyle/>
        <a:p>
          <a:endParaRPr lang="en-US"/>
        </a:p>
      </dgm:t>
    </dgm:pt>
    <dgm:pt modelId="{3223C74E-02FE-4D0A-B54D-6502A5ECA5A3}" type="parTrans" cxnId="{0FA766D0-4832-47E4-88EF-A5EBB24D38A0}">
      <dgm:prSet/>
      <dgm:spPr/>
      <dgm:t>
        <a:bodyPr/>
        <a:lstStyle/>
        <a:p>
          <a:endParaRPr lang="en-US"/>
        </a:p>
      </dgm:t>
    </dgm:pt>
    <dgm:pt modelId="{1BF899F1-6F12-4825-8DEA-04D13E8331CA}" type="pres">
      <dgm:prSet presAssocID="{03E887AE-1541-46E0-A923-3343D849EFB4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34559F70-BDC7-4FBE-B125-68E6DBCDE0BD}" type="pres">
      <dgm:prSet presAssocID="{0783332B-E187-4B7D-9253-12928F4A0714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20E40853-385B-4458-83B8-AF3451FCB695}" type="pres">
      <dgm:prSet presAssocID="{27E2C58D-4C54-4C21-A45D-5E67A57A7723}" presName="Accent1" presStyleCnt="0"/>
      <dgm:spPr/>
    </dgm:pt>
    <dgm:pt modelId="{0740630B-CB16-4A32-89C3-893218171411}" type="pres">
      <dgm:prSet presAssocID="{27E2C58D-4C54-4C21-A45D-5E67A57A7723}" presName="Accent" presStyleLbl="bgShp" presStyleIdx="0" presStyleCnt="6"/>
      <dgm:spPr/>
    </dgm:pt>
    <dgm:pt modelId="{9F547152-2AD3-40C2-9B4D-2251E59BCADA}" type="pres">
      <dgm:prSet presAssocID="{27E2C58D-4C54-4C21-A45D-5E67A57A7723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956D15-6267-46EF-BFD5-9B30DF748AB5}" type="pres">
      <dgm:prSet presAssocID="{75C1B2A5-C6C8-4214-B05F-29E9509A571C}" presName="Accent2" presStyleCnt="0"/>
      <dgm:spPr/>
    </dgm:pt>
    <dgm:pt modelId="{91D0EFF5-C769-49F9-ADAA-3971DAD71FC1}" type="pres">
      <dgm:prSet presAssocID="{75C1B2A5-C6C8-4214-B05F-29E9509A571C}" presName="Accent" presStyleLbl="bgShp" presStyleIdx="1" presStyleCnt="6" custLinFactNeighborX="-66103" custLinFactNeighborY="-28622"/>
      <dgm:spPr/>
    </dgm:pt>
    <dgm:pt modelId="{9380FBBB-C9E0-4189-AD6A-B96E80097E88}" type="pres">
      <dgm:prSet presAssocID="{75C1B2A5-C6C8-4214-B05F-29E9509A571C}" presName="Child2" presStyleLbl="node1" presStyleIdx="1" presStyleCnt="6" custScaleX="118003" custScaleY="11519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52881B-B58F-46CB-BD65-E6EDEEF5EA59}" type="pres">
      <dgm:prSet presAssocID="{59CF9069-074C-43A2-A21E-2DC345532B55}" presName="Accent3" presStyleCnt="0"/>
      <dgm:spPr/>
    </dgm:pt>
    <dgm:pt modelId="{177B84A9-C6CF-4CA8-A946-7887A2A2EE05}" type="pres">
      <dgm:prSet presAssocID="{59CF9069-074C-43A2-A21E-2DC345532B55}" presName="Accent" presStyleLbl="bgShp" presStyleIdx="2" presStyleCnt="6" custLinFactNeighborX="9208" custLinFactNeighborY="-94246"/>
      <dgm:spPr/>
    </dgm:pt>
    <dgm:pt modelId="{9F843592-6B12-4909-B513-91B93FF3D820}" type="pres">
      <dgm:prSet presAssocID="{59CF9069-074C-43A2-A21E-2DC345532B55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BFE8BA-AE88-45F1-ADA3-38B6F3050BCC}" type="pres">
      <dgm:prSet presAssocID="{89B5F3DB-5B96-495E-ADCF-4BEFAED9E2E0}" presName="Accent4" presStyleCnt="0"/>
      <dgm:spPr/>
    </dgm:pt>
    <dgm:pt modelId="{78A969E0-484C-4658-8CB7-4EA66F3A105E}" type="pres">
      <dgm:prSet presAssocID="{89B5F3DB-5B96-495E-ADCF-4BEFAED9E2E0}" presName="Accent" presStyleLbl="bgShp" presStyleIdx="3" presStyleCnt="6" custLinFactNeighborX="66310" custLinFactNeighborY="-75839"/>
      <dgm:spPr/>
    </dgm:pt>
    <dgm:pt modelId="{AC887B81-950D-4291-B2CE-CB6D5281D164}" type="pres">
      <dgm:prSet presAssocID="{89B5F3DB-5B96-495E-ADCF-4BEFAED9E2E0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CAE4DF-0EC1-4FF6-87DE-BEA454367C90}" type="pres">
      <dgm:prSet presAssocID="{2609F1B5-E9F9-40A2-AC51-8B60FE4570DE}" presName="Accent5" presStyleCnt="0"/>
      <dgm:spPr/>
    </dgm:pt>
    <dgm:pt modelId="{F8C7D84B-C6BD-4D30-8754-1668C8C20578}" type="pres">
      <dgm:prSet presAssocID="{2609F1B5-E9F9-40A2-AC51-8B60FE4570DE}" presName="Accent" presStyleLbl="bgShp" presStyleIdx="4" presStyleCnt="6" custLinFactNeighborX="88605" custLinFactNeighborY="53552"/>
      <dgm:spPr/>
    </dgm:pt>
    <dgm:pt modelId="{B215C0F5-7F9C-4B20-BE67-10CAE45F42BD}" type="pres">
      <dgm:prSet presAssocID="{2609F1B5-E9F9-40A2-AC51-8B60FE4570DE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85C7B3-7F2B-4DEC-B6A6-C8C44E6BADE6}" type="pres">
      <dgm:prSet presAssocID="{9D6B868E-CB4B-47F3-BA08-D0890AE73F3F}" presName="Accent6" presStyleCnt="0"/>
      <dgm:spPr/>
    </dgm:pt>
    <dgm:pt modelId="{D2D83C20-2D7D-4618-A04E-45C1E62EAF2F}" type="pres">
      <dgm:prSet presAssocID="{9D6B868E-CB4B-47F3-BA08-D0890AE73F3F}" presName="Accent" presStyleLbl="bgShp" presStyleIdx="5" presStyleCnt="6" custLinFactNeighborX="-2804" custLinFactNeighborY="80721"/>
      <dgm:spPr/>
    </dgm:pt>
    <dgm:pt modelId="{260A21DF-42D1-4E69-A32E-2264FD0E6E31}" type="pres">
      <dgm:prSet presAssocID="{9D6B868E-CB4B-47F3-BA08-D0890AE73F3F}" presName="Child6" presStyleLbl="node1" presStyleIdx="5" presStyleCnt="6" custScaleX="112840" custScaleY="11491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B638DE0-80C3-4DE3-930D-401341859B41}" srcId="{0783332B-E187-4B7D-9253-12928F4A0714}" destId="{27E2C58D-4C54-4C21-A45D-5E67A57A7723}" srcOrd="0" destOrd="0" parTransId="{49A286DB-DF1E-4F89-9E46-EBB92784FD6F}" sibTransId="{EEFF1DA2-6A16-489B-BCAE-E19FCD76358D}"/>
    <dgm:cxn modelId="{08F16755-C5DF-4BA7-B50D-A974CA8E890B}" type="presOf" srcId="{0783332B-E187-4B7D-9253-12928F4A0714}" destId="{34559F70-BDC7-4FBE-B125-68E6DBCDE0BD}" srcOrd="0" destOrd="0" presId="urn:microsoft.com/office/officeart/2011/layout/HexagonRadial"/>
    <dgm:cxn modelId="{DD4377F2-5165-4319-A051-377E21411EA3}" srcId="{0783332B-E187-4B7D-9253-12928F4A0714}" destId="{2609F1B5-E9F9-40A2-AC51-8B60FE4570DE}" srcOrd="4" destOrd="0" parTransId="{67652B1E-1E0C-4142-B496-4E3763267C6B}" sibTransId="{085FC1D2-3B26-46FD-8B19-66DA598960AC}"/>
    <dgm:cxn modelId="{BE584193-5575-4A45-8D8F-74614191F023}" srcId="{0783332B-E187-4B7D-9253-12928F4A0714}" destId="{75C1B2A5-C6C8-4214-B05F-29E9509A571C}" srcOrd="1" destOrd="0" parTransId="{1C039B65-1EAD-4D6E-8FA2-C27D14B20C2C}" sibTransId="{B1135BF1-9A1B-4981-8B78-2C0764E9C1D9}"/>
    <dgm:cxn modelId="{107085D7-D7DE-4850-9EE7-6BBF86C3901C}" type="presOf" srcId="{2609F1B5-E9F9-40A2-AC51-8B60FE4570DE}" destId="{B215C0F5-7F9C-4B20-BE67-10CAE45F42BD}" srcOrd="0" destOrd="0" presId="urn:microsoft.com/office/officeart/2011/layout/HexagonRadial"/>
    <dgm:cxn modelId="{DF1971C9-E1FF-4675-88F1-5AE8A4D0FD82}" type="presOf" srcId="{59CF9069-074C-43A2-A21E-2DC345532B55}" destId="{9F843592-6B12-4909-B513-91B93FF3D820}" srcOrd="0" destOrd="0" presId="urn:microsoft.com/office/officeart/2011/layout/HexagonRadial"/>
    <dgm:cxn modelId="{12F6ABF8-4F27-4367-B337-7EC3390A4983}" type="presOf" srcId="{9D6B868E-CB4B-47F3-BA08-D0890AE73F3F}" destId="{260A21DF-42D1-4E69-A32E-2264FD0E6E31}" srcOrd="0" destOrd="0" presId="urn:microsoft.com/office/officeart/2011/layout/HexagonRadial"/>
    <dgm:cxn modelId="{1375BA1D-6CD2-4FF6-A1D9-B40E7189941D}" srcId="{0783332B-E187-4B7D-9253-12928F4A0714}" destId="{9D6B868E-CB4B-47F3-BA08-D0890AE73F3F}" srcOrd="5" destOrd="0" parTransId="{EEADF0AF-9CE7-489A-B14B-BF99AF558FB3}" sibTransId="{BC7EC693-9FCD-445E-827E-1E77E96F0E9B}"/>
    <dgm:cxn modelId="{F348C8E9-BE0B-4E42-B482-08A751CE5C92}" type="presOf" srcId="{03E887AE-1541-46E0-A923-3343D849EFB4}" destId="{1BF899F1-6F12-4825-8DEA-04D13E8331CA}" srcOrd="0" destOrd="0" presId="urn:microsoft.com/office/officeart/2011/layout/HexagonRadial"/>
    <dgm:cxn modelId="{B61A0206-BCD8-4C23-9B30-D51BF602B136}" srcId="{03E887AE-1541-46E0-A923-3343D849EFB4}" destId="{0783332B-E187-4B7D-9253-12928F4A0714}" srcOrd="0" destOrd="0" parTransId="{5E6A711D-CD80-4135-AA15-50FD7F09CC34}" sibTransId="{01FD824A-32C2-4146-A833-BD809B00C385}"/>
    <dgm:cxn modelId="{F06A416B-1494-4958-BAAC-201E98C80082}" type="presOf" srcId="{27E2C58D-4C54-4C21-A45D-5E67A57A7723}" destId="{9F547152-2AD3-40C2-9B4D-2251E59BCADA}" srcOrd="0" destOrd="0" presId="urn:microsoft.com/office/officeart/2011/layout/HexagonRadial"/>
    <dgm:cxn modelId="{CD22C0F5-4616-40D3-8043-263BEE6CBC7D}" type="presOf" srcId="{75C1B2A5-C6C8-4214-B05F-29E9509A571C}" destId="{9380FBBB-C9E0-4189-AD6A-B96E80097E88}" srcOrd="0" destOrd="0" presId="urn:microsoft.com/office/officeart/2011/layout/HexagonRadial"/>
    <dgm:cxn modelId="{2EBDC0CC-1950-45AE-A09F-3B14D711171B}" srcId="{0783332B-E187-4B7D-9253-12928F4A0714}" destId="{59CF9069-074C-43A2-A21E-2DC345532B55}" srcOrd="2" destOrd="0" parTransId="{3957BF21-47F2-41E5-86EC-5861F4FFBBCC}" sibTransId="{4C270497-DD92-4560-8A9E-C0D0F03A9B65}"/>
    <dgm:cxn modelId="{0FA766D0-4832-47E4-88EF-A5EBB24D38A0}" srcId="{0783332B-E187-4B7D-9253-12928F4A0714}" destId="{89B5F3DB-5B96-495E-ADCF-4BEFAED9E2E0}" srcOrd="3" destOrd="0" parTransId="{3223C74E-02FE-4D0A-B54D-6502A5ECA5A3}" sibTransId="{09893456-033A-4540-91AE-CB16B7F67D82}"/>
    <dgm:cxn modelId="{9C612E5A-2D86-4122-8666-49D51F7DBB8D}" type="presOf" srcId="{89B5F3DB-5B96-495E-ADCF-4BEFAED9E2E0}" destId="{AC887B81-950D-4291-B2CE-CB6D5281D164}" srcOrd="0" destOrd="0" presId="urn:microsoft.com/office/officeart/2011/layout/HexagonRadial"/>
    <dgm:cxn modelId="{B1B82684-0334-4891-8B62-63F46954139B}" type="presParOf" srcId="{1BF899F1-6F12-4825-8DEA-04D13E8331CA}" destId="{34559F70-BDC7-4FBE-B125-68E6DBCDE0BD}" srcOrd="0" destOrd="0" presId="urn:microsoft.com/office/officeart/2011/layout/HexagonRadial"/>
    <dgm:cxn modelId="{82C4FBE6-C161-48BA-AF7D-7306485539B5}" type="presParOf" srcId="{1BF899F1-6F12-4825-8DEA-04D13E8331CA}" destId="{20E40853-385B-4458-83B8-AF3451FCB695}" srcOrd="1" destOrd="0" presId="urn:microsoft.com/office/officeart/2011/layout/HexagonRadial"/>
    <dgm:cxn modelId="{9392741B-F719-4B12-8E78-932C2D3D29E1}" type="presParOf" srcId="{20E40853-385B-4458-83B8-AF3451FCB695}" destId="{0740630B-CB16-4A32-89C3-893218171411}" srcOrd="0" destOrd="0" presId="urn:microsoft.com/office/officeart/2011/layout/HexagonRadial"/>
    <dgm:cxn modelId="{F1519A52-1D85-4E50-9816-4D984FDCA105}" type="presParOf" srcId="{1BF899F1-6F12-4825-8DEA-04D13E8331CA}" destId="{9F547152-2AD3-40C2-9B4D-2251E59BCADA}" srcOrd="2" destOrd="0" presId="urn:microsoft.com/office/officeart/2011/layout/HexagonRadial"/>
    <dgm:cxn modelId="{2A1EDC2F-500E-4822-87D4-4F20BEA059A1}" type="presParOf" srcId="{1BF899F1-6F12-4825-8DEA-04D13E8331CA}" destId="{1F956D15-6267-46EF-BFD5-9B30DF748AB5}" srcOrd="3" destOrd="0" presId="urn:microsoft.com/office/officeart/2011/layout/HexagonRadial"/>
    <dgm:cxn modelId="{51C55502-D808-4244-82E1-A76CBD8C490F}" type="presParOf" srcId="{1F956D15-6267-46EF-BFD5-9B30DF748AB5}" destId="{91D0EFF5-C769-49F9-ADAA-3971DAD71FC1}" srcOrd="0" destOrd="0" presId="urn:microsoft.com/office/officeart/2011/layout/HexagonRadial"/>
    <dgm:cxn modelId="{E59B3212-8751-4DE3-9E21-C04BE6A79FEB}" type="presParOf" srcId="{1BF899F1-6F12-4825-8DEA-04D13E8331CA}" destId="{9380FBBB-C9E0-4189-AD6A-B96E80097E88}" srcOrd="4" destOrd="0" presId="urn:microsoft.com/office/officeart/2011/layout/HexagonRadial"/>
    <dgm:cxn modelId="{F7F6789F-99D5-4B9E-9918-D71D910CD71C}" type="presParOf" srcId="{1BF899F1-6F12-4825-8DEA-04D13E8331CA}" destId="{0352881B-B58F-46CB-BD65-E6EDEEF5EA59}" srcOrd="5" destOrd="0" presId="urn:microsoft.com/office/officeart/2011/layout/HexagonRadial"/>
    <dgm:cxn modelId="{8D5F747F-41DC-4DD9-B0A5-F48E05B33E48}" type="presParOf" srcId="{0352881B-B58F-46CB-BD65-E6EDEEF5EA59}" destId="{177B84A9-C6CF-4CA8-A946-7887A2A2EE05}" srcOrd="0" destOrd="0" presId="urn:microsoft.com/office/officeart/2011/layout/HexagonRadial"/>
    <dgm:cxn modelId="{64BACAD6-0CA6-42E0-9A1E-7C94F962551D}" type="presParOf" srcId="{1BF899F1-6F12-4825-8DEA-04D13E8331CA}" destId="{9F843592-6B12-4909-B513-91B93FF3D820}" srcOrd="6" destOrd="0" presId="urn:microsoft.com/office/officeart/2011/layout/HexagonRadial"/>
    <dgm:cxn modelId="{B763525E-A598-4B07-859B-14C798F6AC1D}" type="presParOf" srcId="{1BF899F1-6F12-4825-8DEA-04D13E8331CA}" destId="{A2BFE8BA-AE88-45F1-ADA3-38B6F3050BCC}" srcOrd="7" destOrd="0" presId="urn:microsoft.com/office/officeart/2011/layout/HexagonRadial"/>
    <dgm:cxn modelId="{8D272670-EA0D-4E93-B81C-C6C30C2551F5}" type="presParOf" srcId="{A2BFE8BA-AE88-45F1-ADA3-38B6F3050BCC}" destId="{78A969E0-484C-4658-8CB7-4EA66F3A105E}" srcOrd="0" destOrd="0" presId="urn:microsoft.com/office/officeart/2011/layout/HexagonRadial"/>
    <dgm:cxn modelId="{24377920-2104-4F12-B9C3-9461EDB52D61}" type="presParOf" srcId="{1BF899F1-6F12-4825-8DEA-04D13E8331CA}" destId="{AC887B81-950D-4291-B2CE-CB6D5281D164}" srcOrd="8" destOrd="0" presId="urn:microsoft.com/office/officeart/2011/layout/HexagonRadial"/>
    <dgm:cxn modelId="{F81C82FE-E6B1-4624-B328-221B937100D9}" type="presParOf" srcId="{1BF899F1-6F12-4825-8DEA-04D13E8331CA}" destId="{07CAE4DF-0EC1-4FF6-87DE-BEA454367C90}" srcOrd="9" destOrd="0" presId="urn:microsoft.com/office/officeart/2011/layout/HexagonRadial"/>
    <dgm:cxn modelId="{E7BC97DF-47FA-4349-9F50-E80E3908BF7E}" type="presParOf" srcId="{07CAE4DF-0EC1-4FF6-87DE-BEA454367C90}" destId="{F8C7D84B-C6BD-4D30-8754-1668C8C20578}" srcOrd="0" destOrd="0" presId="urn:microsoft.com/office/officeart/2011/layout/HexagonRadial"/>
    <dgm:cxn modelId="{0390BC29-7238-4DAB-BB89-2452A2111D03}" type="presParOf" srcId="{1BF899F1-6F12-4825-8DEA-04D13E8331CA}" destId="{B215C0F5-7F9C-4B20-BE67-10CAE45F42BD}" srcOrd="10" destOrd="0" presId="urn:microsoft.com/office/officeart/2011/layout/HexagonRadial"/>
    <dgm:cxn modelId="{AC4789E3-95AC-4C12-AAD5-BC42C73A33A2}" type="presParOf" srcId="{1BF899F1-6F12-4825-8DEA-04D13E8331CA}" destId="{AD85C7B3-7F2B-4DEC-B6A6-C8C44E6BADE6}" srcOrd="11" destOrd="0" presId="urn:microsoft.com/office/officeart/2011/layout/HexagonRadial"/>
    <dgm:cxn modelId="{5B148F24-B028-421D-BA48-6EAC9166FEFD}" type="presParOf" srcId="{AD85C7B3-7F2B-4DEC-B6A6-C8C44E6BADE6}" destId="{D2D83C20-2D7D-4618-A04E-45C1E62EAF2F}" srcOrd="0" destOrd="0" presId="urn:microsoft.com/office/officeart/2011/layout/HexagonRadial"/>
    <dgm:cxn modelId="{4AF61BE5-9C58-4385-9EA5-E10A0955B4E7}" type="presParOf" srcId="{1BF899F1-6F12-4825-8DEA-04D13E8331CA}" destId="{260A21DF-42D1-4E69-A32E-2264FD0E6E31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1957ADF-EAC3-4D8C-8232-23432F318228}" type="doc">
      <dgm:prSet loTypeId="urn:microsoft.com/office/officeart/2011/layout/RadialPictureLis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E9EE91F-7EB4-4EEC-B75F-FEE64BDE76F7}">
      <dgm:prSet phldrT="[Text]" custT="1"/>
      <dgm:spPr/>
      <dgm:t>
        <a:bodyPr/>
        <a:lstStyle/>
        <a:p>
          <a:r>
            <a:rPr lang="en-US" sz="2800" b="1" dirty="0" err="1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Câu</a:t>
          </a:r>
          <a:r>
            <a:rPr lang="en-US" sz="28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2800" b="1" dirty="0" err="1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hỏi</a:t>
          </a:r>
          <a:r>
            <a:rPr lang="en-US" sz="28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2800" b="1" dirty="0" err="1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vấn</a:t>
          </a:r>
          <a:r>
            <a:rPr lang="en-US" sz="28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2800" b="1" dirty="0" err="1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đáp</a:t>
          </a:r>
          <a:endParaRPr lang="en-US" sz="2800" b="1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B40A093-93BC-48C4-935A-A237318C354E}" type="parTrans" cxnId="{DD22C60F-7D4B-4DF3-9A79-B733BCCDF79D}">
      <dgm:prSet/>
      <dgm:spPr/>
      <dgm:t>
        <a:bodyPr/>
        <a:lstStyle/>
        <a:p>
          <a:endParaRPr lang="en-US"/>
        </a:p>
      </dgm:t>
    </dgm:pt>
    <dgm:pt modelId="{AB35154F-775B-4166-9097-07BB9616E97D}" type="sibTrans" cxnId="{DD22C60F-7D4B-4DF3-9A79-B733BCCDF79D}">
      <dgm:prSet/>
      <dgm:spPr/>
      <dgm:t>
        <a:bodyPr/>
        <a:lstStyle/>
        <a:p>
          <a:endParaRPr lang="en-US"/>
        </a:p>
      </dgm:t>
    </dgm:pt>
    <dgm:pt modelId="{6D91890C-67EF-4C1C-A35B-C607AC1B44E2}">
      <dgm:prSet phldrT="[Text]" custT="1"/>
      <dgm:spPr/>
      <dgm:t>
        <a:bodyPr/>
        <a:lstStyle/>
        <a:p>
          <a:r>
            <a:rPr lang="en-US" sz="3200" b="1" kern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 </a:t>
          </a:r>
          <a:r>
            <a:rPr lang="en-US" sz="2800" b="1" kern="1200" dirty="0" err="1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Bảng</a:t>
          </a:r>
          <a:r>
            <a:rPr lang="en-US" sz="2800" b="1" kern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2800" b="1" kern="1200" dirty="0" err="1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hỏi</a:t>
          </a:r>
          <a:r>
            <a:rPr lang="en-US" sz="2800" b="1" kern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2800" b="1" kern="1200" dirty="0" err="1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ngắn</a:t>
          </a:r>
          <a:endParaRPr lang="en-US" sz="2800" b="1" kern="1200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8D3F470-03C7-4E7A-849C-DCE68B804017}" type="parTrans" cxnId="{CCF46CFE-F2BE-4A86-8613-5FAEEE49A250}">
      <dgm:prSet/>
      <dgm:spPr/>
      <dgm:t>
        <a:bodyPr/>
        <a:lstStyle/>
        <a:p>
          <a:endParaRPr lang="en-US"/>
        </a:p>
      </dgm:t>
    </dgm:pt>
    <dgm:pt modelId="{41C8F46C-D51B-4DB0-BDC5-33C287C91E9A}" type="sibTrans" cxnId="{CCF46CFE-F2BE-4A86-8613-5FAEEE49A250}">
      <dgm:prSet/>
      <dgm:spPr/>
      <dgm:t>
        <a:bodyPr/>
        <a:lstStyle/>
        <a:p>
          <a:endParaRPr lang="en-US"/>
        </a:p>
      </dgm:t>
    </dgm:pt>
    <dgm:pt modelId="{87177144-1141-4A99-A851-08C43C64AA68}">
      <dgm:prSet phldrT="[Text]" custT="1"/>
      <dgm:spPr/>
      <dgm:t>
        <a:bodyPr/>
        <a:lstStyle/>
        <a:p>
          <a:r>
            <a:rPr lang="en-US" sz="2800" b="1" kern="1200" dirty="0" err="1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Thẻ</a:t>
          </a:r>
          <a:r>
            <a:rPr lang="en-US" sz="2800" b="1" kern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2800" b="1" kern="1200" dirty="0" err="1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kiểm</a:t>
          </a:r>
          <a:r>
            <a:rPr lang="en-US" sz="2800" b="1" kern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2800" b="1" kern="1200" dirty="0" err="1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tra</a:t>
          </a:r>
          <a:endParaRPr lang="en-US" sz="2800" b="1" kern="1200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7270C83-DD58-4F16-8077-1815D26DB683}" type="parTrans" cxnId="{6EFA77AB-37A3-4EA6-BE46-049E3FDFC7A3}">
      <dgm:prSet/>
      <dgm:spPr/>
      <dgm:t>
        <a:bodyPr/>
        <a:lstStyle/>
        <a:p>
          <a:endParaRPr lang="en-US"/>
        </a:p>
      </dgm:t>
    </dgm:pt>
    <dgm:pt modelId="{CE25A0AE-6598-4636-9BC2-F51812254E95}" type="sibTrans" cxnId="{6EFA77AB-37A3-4EA6-BE46-049E3FDFC7A3}">
      <dgm:prSet/>
      <dgm:spPr/>
      <dgm:t>
        <a:bodyPr/>
        <a:lstStyle/>
        <a:p>
          <a:endParaRPr lang="en-US"/>
        </a:p>
      </dgm:t>
    </dgm:pt>
    <dgm:pt modelId="{20F7145A-1FEB-45D7-8D27-8456A8644BC1}">
      <dgm:prSet phldrT="[Text]" custT="1"/>
      <dgm:spPr>
        <a:solidFill>
          <a:srgbClr val="002060"/>
        </a:solidFill>
      </dgm:spPr>
      <dgm:t>
        <a:bodyPr/>
        <a:lstStyle/>
        <a:p>
          <a:pPr>
            <a:lnSpc>
              <a:spcPct val="114000"/>
            </a:lnSpc>
            <a:spcAft>
              <a:spcPts val="0"/>
            </a:spcAft>
          </a:pPr>
          <a:r>
            <a:rPr lang="en-US" sz="2800" b="1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rPr>
            <a:t>CÂU HỎI</a:t>
          </a:r>
        </a:p>
      </dgm:t>
    </dgm:pt>
    <dgm:pt modelId="{D8EC975C-3352-4441-A09C-09796FCDD90D}" type="sibTrans" cxnId="{DC6483E6-671A-44C8-BF00-79F665F20AB0}">
      <dgm:prSet/>
      <dgm:spPr/>
      <dgm:t>
        <a:bodyPr/>
        <a:lstStyle/>
        <a:p>
          <a:endParaRPr lang="en-US"/>
        </a:p>
      </dgm:t>
    </dgm:pt>
    <dgm:pt modelId="{F13FEA83-BD73-4461-B777-D10913C9D0B2}" type="parTrans" cxnId="{DC6483E6-671A-44C8-BF00-79F665F20AB0}">
      <dgm:prSet/>
      <dgm:spPr/>
      <dgm:t>
        <a:bodyPr/>
        <a:lstStyle/>
        <a:p>
          <a:endParaRPr lang="en-US"/>
        </a:p>
      </dgm:t>
    </dgm:pt>
    <dgm:pt modelId="{77412021-FE11-49D0-96BA-2079402DBB7C}" type="pres">
      <dgm:prSet presAssocID="{41957ADF-EAC3-4D8C-8232-23432F318228}" presName="Name0" presStyleCnt="0">
        <dgm:presLayoutVars>
          <dgm:chMax val="1"/>
          <dgm:chPref val="1"/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8F86258C-407A-4C8C-912E-63BA102FA204}" type="pres">
      <dgm:prSet presAssocID="{20F7145A-1FEB-45D7-8D27-8456A8644BC1}" presName="Parent" presStyleLbl="node1" presStyleIdx="0" presStyleCnt="2" custScaleX="74568" custScaleY="74568" custLinFactNeighborX="-1128" custLinFactNeighborY="2683">
        <dgm:presLayoutVars>
          <dgm:chMax val="4"/>
          <dgm:chPref val="3"/>
        </dgm:presLayoutVars>
      </dgm:prSet>
      <dgm:spPr/>
      <dgm:t>
        <a:bodyPr/>
        <a:lstStyle/>
        <a:p>
          <a:endParaRPr lang="en-US"/>
        </a:p>
      </dgm:t>
    </dgm:pt>
    <dgm:pt modelId="{2BB231C0-44F4-4293-BE33-9083E7A80666}" type="pres">
      <dgm:prSet presAssocID="{CE9EE91F-7EB4-4EEC-B75F-FEE64BDE76F7}" presName="Accent" presStyleLbl="node1" presStyleIdx="1" presStyleCnt="2"/>
      <dgm:spPr>
        <a:solidFill>
          <a:srgbClr val="C00000"/>
        </a:solidFill>
      </dgm:spPr>
    </dgm:pt>
    <dgm:pt modelId="{93BED0EC-85B9-4667-B6F2-6C3A3A7D742F}" type="pres">
      <dgm:prSet presAssocID="{CE9EE91F-7EB4-4EEC-B75F-FEE64BDE76F7}" presName="Image1" presStyleLbl="fgImgPlace1" presStyleIdx="0" presStyleCnt="3"/>
      <dgm:spPr>
        <a:solidFill>
          <a:schemeClr val="accent6">
            <a:lumMod val="60000"/>
            <a:lumOff val="40000"/>
          </a:schemeClr>
        </a:solidFill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24C34302-2C0F-4F35-86F6-517BA3FC8583}" type="pres">
      <dgm:prSet presAssocID="{CE9EE91F-7EB4-4EEC-B75F-FEE64BDE76F7}" presName="Child1" presStyleLbl="revTx" presStyleIdx="0" presStyleCnt="3" custScaleX="268139" custLinFactX="22274" custLinFactNeighborX="100000" custLinFactNeighborY="-214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C4432A-0159-40E7-B5D5-2BD3C67A7EDB}" type="pres">
      <dgm:prSet presAssocID="{6D91890C-67EF-4C1C-A35B-C607AC1B44E2}" presName="Image2" presStyleCnt="0"/>
      <dgm:spPr/>
    </dgm:pt>
    <dgm:pt modelId="{62D730F9-9057-4A74-9AF1-E38A443B3002}" type="pres">
      <dgm:prSet presAssocID="{6D91890C-67EF-4C1C-A35B-C607AC1B44E2}" presName="Image" presStyleLbl="fgImgPlace1" presStyleIdx="1" presStyleCnt="3"/>
      <dgm:spPr>
        <a:solidFill>
          <a:schemeClr val="accent6">
            <a:lumMod val="75000"/>
          </a:schemeClr>
        </a:solidFill>
      </dgm:spPr>
    </dgm:pt>
    <dgm:pt modelId="{22B7F4BA-F808-4C02-8DEB-E76924E95B66}" type="pres">
      <dgm:prSet presAssocID="{6D91890C-67EF-4C1C-A35B-C607AC1B44E2}" presName="Child2" presStyleLbl="revTx" presStyleIdx="1" presStyleCnt="3" custScaleX="256064" custLinFactNeighborX="86461" custLinFactNeighborY="41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C67E27-29C9-474D-B74A-413888D06C76}" type="pres">
      <dgm:prSet presAssocID="{87177144-1141-4A99-A851-08C43C64AA68}" presName="Image3" presStyleCnt="0"/>
      <dgm:spPr/>
    </dgm:pt>
    <dgm:pt modelId="{07D671B5-889A-4448-886A-0479EFE1C19C}" type="pres">
      <dgm:prSet presAssocID="{87177144-1141-4A99-A851-08C43C64AA68}" presName="Image" presStyleLbl="fgImgPlace1" presStyleIdx="2" presStyleCnt="3"/>
      <dgm:spPr>
        <a:solidFill>
          <a:schemeClr val="accent6">
            <a:lumMod val="50000"/>
          </a:schemeClr>
        </a:solidFill>
      </dgm:spPr>
    </dgm:pt>
    <dgm:pt modelId="{1A440FB4-4059-496E-86BD-D8CC63ED46A5}" type="pres">
      <dgm:prSet presAssocID="{87177144-1141-4A99-A851-08C43C64AA68}" presName="Child3" presStyleLbl="revTx" presStyleIdx="2" presStyleCnt="3" custScaleX="244436" custLinFactNeighborX="80872" custLinFactNeighborY="490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D22C60F-7D4B-4DF3-9A79-B733BCCDF79D}" srcId="{20F7145A-1FEB-45D7-8D27-8456A8644BC1}" destId="{CE9EE91F-7EB4-4EEC-B75F-FEE64BDE76F7}" srcOrd="0" destOrd="0" parTransId="{1B40A093-93BC-48C4-935A-A237318C354E}" sibTransId="{AB35154F-775B-4166-9097-07BB9616E97D}"/>
    <dgm:cxn modelId="{CCF46CFE-F2BE-4A86-8613-5FAEEE49A250}" srcId="{20F7145A-1FEB-45D7-8D27-8456A8644BC1}" destId="{6D91890C-67EF-4C1C-A35B-C607AC1B44E2}" srcOrd="1" destOrd="0" parTransId="{F8D3F470-03C7-4E7A-849C-DCE68B804017}" sibTransId="{41C8F46C-D51B-4DB0-BDC5-33C287C91E9A}"/>
    <dgm:cxn modelId="{5C33F006-81FD-4825-9013-38C35A350B6C}" type="presOf" srcId="{41957ADF-EAC3-4D8C-8232-23432F318228}" destId="{77412021-FE11-49D0-96BA-2079402DBB7C}" srcOrd="0" destOrd="0" presId="urn:microsoft.com/office/officeart/2011/layout/RadialPictureList"/>
    <dgm:cxn modelId="{DC6483E6-671A-44C8-BF00-79F665F20AB0}" srcId="{41957ADF-EAC3-4D8C-8232-23432F318228}" destId="{20F7145A-1FEB-45D7-8D27-8456A8644BC1}" srcOrd="0" destOrd="0" parTransId="{F13FEA83-BD73-4461-B777-D10913C9D0B2}" sibTransId="{D8EC975C-3352-4441-A09C-09796FCDD90D}"/>
    <dgm:cxn modelId="{3F07C57B-B7CE-4D96-8731-4CB6E53519B0}" type="presOf" srcId="{CE9EE91F-7EB4-4EEC-B75F-FEE64BDE76F7}" destId="{24C34302-2C0F-4F35-86F6-517BA3FC8583}" srcOrd="0" destOrd="0" presId="urn:microsoft.com/office/officeart/2011/layout/RadialPictureList"/>
    <dgm:cxn modelId="{6EFA77AB-37A3-4EA6-BE46-049E3FDFC7A3}" srcId="{20F7145A-1FEB-45D7-8D27-8456A8644BC1}" destId="{87177144-1141-4A99-A851-08C43C64AA68}" srcOrd="2" destOrd="0" parTransId="{67270C83-DD58-4F16-8077-1815D26DB683}" sibTransId="{CE25A0AE-6598-4636-9BC2-F51812254E95}"/>
    <dgm:cxn modelId="{C02A8D48-832E-414D-9DD6-3D4A9EE98AA9}" type="presOf" srcId="{6D91890C-67EF-4C1C-A35B-C607AC1B44E2}" destId="{22B7F4BA-F808-4C02-8DEB-E76924E95B66}" srcOrd="0" destOrd="0" presId="urn:microsoft.com/office/officeart/2011/layout/RadialPictureList"/>
    <dgm:cxn modelId="{01391172-D05A-4560-9C04-0904066CB9DC}" type="presOf" srcId="{20F7145A-1FEB-45D7-8D27-8456A8644BC1}" destId="{8F86258C-407A-4C8C-912E-63BA102FA204}" srcOrd="0" destOrd="0" presId="urn:microsoft.com/office/officeart/2011/layout/RadialPictureList"/>
    <dgm:cxn modelId="{9C6EB11F-3733-4642-A910-9AD36B7EA425}" type="presOf" srcId="{87177144-1141-4A99-A851-08C43C64AA68}" destId="{1A440FB4-4059-496E-86BD-D8CC63ED46A5}" srcOrd="0" destOrd="0" presId="urn:microsoft.com/office/officeart/2011/layout/RadialPictureList"/>
    <dgm:cxn modelId="{BB29679C-DA1D-4803-B845-8A60C5719E8F}" type="presParOf" srcId="{77412021-FE11-49D0-96BA-2079402DBB7C}" destId="{8F86258C-407A-4C8C-912E-63BA102FA204}" srcOrd="0" destOrd="0" presId="urn:microsoft.com/office/officeart/2011/layout/RadialPictureList"/>
    <dgm:cxn modelId="{67ACBF8A-8D2D-4A4B-AE30-037704CEB2B6}" type="presParOf" srcId="{77412021-FE11-49D0-96BA-2079402DBB7C}" destId="{2BB231C0-44F4-4293-BE33-9083E7A80666}" srcOrd="1" destOrd="0" presId="urn:microsoft.com/office/officeart/2011/layout/RadialPictureList"/>
    <dgm:cxn modelId="{8AD1462F-DEC2-4B4D-B87D-A6E1253559BD}" type="presParOf" srcId="{77412021-FE11-49D0-96BA-2079402DBB7C}" destId="{93BED0EC-85B9-4667-B6F2-6C3A3A7D742F}" srcOrd="2" destOrd="0" presId="urn:microsoft.com/office/officeart/2011/layout/RadialPictureList"/>
    <dgm:cxn modelId="{179E2A3B-C66C-4861-A576-A097DE6C0314}" type="presParOf" srcId="{77412021-FE11-49D0-96BA-2079402DBB7C}" destId="{24C34302-2C0F-4F35-86F6-517BA3FC8583}" srcOrd="3" destOrd="0" presId="urn:microsoft.com/office/officeart/2011/layout/RadialPictureList"/>
    <dgm:cxn modelId="{D014552C-9713-459F-A123-C3324289C1D5}" type="presParOf" srcId="{77412021-FE11-49D0-96BA-2079402DBB7C}" destId="{82C4432A-0159-40E7-B5D5-2BD3C67A7EDB}" srcOrd="4" destOrd="0" presId="urn:microsoft.com/office/officeart/2011/layout/RadialPictureList"/>
    <dgm:cxn modelId="{22359B91-6533-4CCF-A8B5-8065CD0DBEE2}" type="presParOf" srcId="{82C4432A-0159-40E7-B5D5-2BD3C67A7EDB}" destId="{62D730F9-9057-4A74-9AF1-E38A443B3002}" srcOrd="0" destOrd="0" presId="urn:microsoft.com/office/officeart/2011/layout/RadialPictureList"/>
    <dgm:cxn modelId="{0D11D65F-3B49-465A-AB94-60BF03AA4D35}" type="presParOf" srcId="{77412021-FE11-49D0-96BA-2079402DBB7C}" destId="{22B7F4BA-F808-4C02-8DEB-E76924E95B66}" srcOrd="5" destOrd="0" presId="urn:microsoft.com/office/officeart/2011/layout/RadialPictureList"/>
    <dgm:cxn modelId="{A2AB87B6-2CDB-46C5-BE75-0B082715F573}" type="presParOf" srcId="{77412021-FE11-49D0-96BA-2079402DBB7C}" destId="{CCC67E27-29C9-474D-B74A-413888D06C76}" srcOrd="6" destOrd="0" presId="urn:microsoft.com/office/officeart/2011/layout/RadialPictureList"/>
    <dgm:cxn modelId="{2869DE4C-B9A9-4F2F-816E-8F9DF9A501FF}" type="presParOf" srcId="{CCC67E27-29C9-474D-B74A-413888D06C76}" destId="{07D671B5-889A-4448-886A-0479EFE1C19C}" srcOrd="0" destOrd="0" presId="urn:microsoft.com/office/officeart/2011/layout/RadialPictureList"/>
    <dgm:cxn modelId="{A3155035-8772-41C5-BDEA-D1AF01774C96}" type="presParOf" srcId="{77412021-FE11-49D0-96BA-2079402DBB7C}" destId="{1A440FB4-4059-496E-86BD-D8CC63ED46A5}" srcOrd="7" destOrd="0" presId="urn:microsoft.com/office/officeart/2011/layout/RadialPictur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4A089B-D6C3-4F02-AEB9-B637308BDF0A}" type="doc">
      <dgm:prSet loTypeId="urn:microsoft.com/office/officeart/2005/8/layout/chevron2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F08F2D47-6340-45CD-B83A-D75AB8AB5EAA}">
      <dgm:prSet phldrT="[Text]"/>
      <dgm:spPr/>
      <dgm:t>
        <a:bodyPr/>
        <a:lstStyle/>
        <a:p>
          <a:r>
            <a:rPr lang="en-US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rPr>
            <a:t>II</a:t>
          </a:r>
          <a:endParaRPr lang="en-US" b="1" dirty="0">
            <a:solidFill>
              <a:srgbClr val="000099"/>
            </a:solidFill>
            <a:latin typeface="Times New Roman" pitchFamily="18" charset="0"/>
            <a:cs typeface="Times New Roman" pitchFamily="18" charset="0"/>
          </a:endParaRPr>
        </a:p>
      </dgm:t>
    </dgm:pt>
    <dgm:pt modelId="{E8F4A8AC-4516-430B-A0E5-927E719DEF7F}" type="parTrans" cxnId="{CD757B27-EC6A-460E-AA35-287C53B428AD}">
      <dgm:prSet/>
      <dgm:spPr/>
      <dgm:t>
        <a:bodyPr/>
        <a:lstStyle/>
        <a:p>
          <a:endParaRPr lang="en-US"/>
        </a:p>
      </dgm:t>
    </dgm:pt>
    <dgm:pt modelId="{3EBE5359-D2C6-456C-8448-49855B52FDC7}" type="sibTrans" cxnId="{CD757B27-EC6A-460E-AA35-287C53B428AD}">
      <dgm:prSet/>
      <dgm:spPr/>
      <dgm:t>
        <a:bodyPr/>
        <a:lstStyle/>
        <a:p>
          <a:endParaRPr lang="en-US"/>
        </a:p>
      </dgm:t>
    </dgm:pt>
    <dgm:pt modelId="{B3D0CA35-B4DC-4515-956F-EA15C4879FD8}">
      <dgm:prSet custT="1"/>
      <dgm:spPr/>
      <dgm:t>
        <a:bodyPr/>
        <a:lstStyle/>
        <a:p>
          <a:r>
            <a:rPr lang="en-US" sz="2400" b="1" dirty="0" smtClean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rPr>
            <a:t>QUY TRÌNH XÂY DỰNG KẾ HOẠCH ĐÁNH GIÁ TRONG DẠY HỌC BÀI HỌC/CHỦ ĐỀ</a:t>
          </a:r>
          <a:endParaRPr lang="en-US" sz="2400" b="1" dirty="0">
            <a:solidFill>
              <a:srgbClr val="FF3399"/>
            </a:solidFill>
            <a:latin typeface="Times New Roman" pitchFamily="18" charset="0"/>
            <a:cs typeface="Times New Roman" pitchFamily="18" charset="0"/>
          </a:endParaRPr>
        </a:p>
      </dgm:t>
    </dgm:pt>
    <dgm:pt modelId="{E9C4D290-3605-415A-820A-81F97C7FFA18}" type="parTrans" cxnId="{59664AE2-C860-490B-804E-ACE3562EC441}">
      <dgm:prSet/>
      <dgm:spPr/>
      <dgm:t>
        <a:bodyPr/>
        <a:lstStyle/>
        <a:p>
          <a:endParaRPr lang="en-US"/>
        </a:p>
      </dgm:t>
    </dgm:pt>
    <dgm:pt modelId="{E07CE4C0-7862-42D4-94F7-CB02C0025166}" type="sibTrans" cxnId="{59664AE2-C860-490B-804E-ACE3562EC441}">
      <dgm:prSet/>
      <dgm:spPr/>
      <dgm:t>
        <a:bodyPr/>
        <a:lstStyle/>
        <a:p>
          <a:endParaRPr lang="en-US"/>
        </a:p>
      </dgm:t>
    </dgm:pt>
    <dgm:pt modelId="{10B3D775-BF55-47EC-8C89-A3BD2B5A9E20}">
      <dgm:prSet custT="1"/>
      <dgm:spPr/>
      <dgm:t>
        <a:bodyPr/>
        <a:lstStyle/>
        <a:p>
          <a:r>
            <a:rPr lang="en-US" sz="24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rPr>
            <a:t>CÁC PHƯƠNG PHÁP KIỂM TRA ĐÁNH GIÁ</a:t>
          </a:r>
          <a:endParaRPr lang="en-US" sz="2400" b="1" dirty="0">
            <a:solidFill>
              <a:srgbClr val="000099"/>
            </a:solidFill>
            <a:latin typeface="Times New Roman" pitchFamily="18" charset="0"/>
            <a:cs typeface="Times New Roman" pitchFamily="18" charset="0"/>
          </a:endParaRPr>
        </a:p>
      </dgm:t>
    </dgm:pt>
    <dgm:pt modelId="{92DC6D40-383D-41CD-AE9B-AF5BF0514A13}" type="parTrans" cxnId="{F6AB982D-8051-4EFF-B2FF-F92AD5CF96BF}">
      <dgm:prSet/>
      <dgm:spPr/>
      <dgm:t>
        <a:bodyPr/>
        <a:lstStyle/>
        <a:p>
          <a:endParaRPr lang="en-US"/>
        </a:p>
      </dgm:t>
    </dgm:pt>
    <dgm:pt modelId="{47735027-63DA-4506-A568-C32BDC829605}" type="sibTrans" cxnId="{F6AB982D-8051-4EFF-B2FF-F92AD5CF96BF}">
      <dgm:prSet/>
      <dgm:spPr/>
      <dgm:t>
        <a:bodyPr/>
        <a:lstStyle/>
        <a:p>
          <a:endParaRPr lang="en-US"/>
        </a:p>
      </dgm:t>
    </dgm:pt>
    <dgm:pt modelId="{3AEFFBF0-3B1F-4B5D-AADD-8EA9911A6EC8}">
      <dgm:prSet phldrT="[Text]"/>
      <dgm:spPr/>
      <dgm:t>
        <a:bodyPr/>
        <a:lstStyle/>
        <a:p>
          <a:r>
            <a:rPr lang="en-US" b="1" dirty="0" smtClean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rPr>
            <a:t>III</a:t>
          </a:r>
          <a:endParaRPr lang="en-US" b="1" dirty="0">
            <a:solidFill>
              <a:srgbClr val="CC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671B0AF9-C580-405D-851B-2C1DF2DCA837}" type="parTrans" cxnId="{03F32928-6547-4F24-936F-C3101A95E254}">
      <dgm:prSet/>
      <dgm:spPr/>
      <dgm:t>
        <a:bodyPr/>
        <a:lstStyle/>
        <a:p>
          <a:endParaRPr lang="en-US"/>
        </a:p>
      </dgm:t>
    </dgm:pt>
    <dgm:pt modelId="{F9858069-E8D3-4878-9FA6-F84EEFB53610}" type="sibTrans" cxnId="{03F32928-6547-4F24-936F-C3101A95E254}">
      <dgm:prSet/>
      <dgm:spPr/>
      <dgm:t>
        <a:bodyPr/>
        <a:lstStyle/>
        <a:p>
          <a:endParaRPr lang="en-US"/>
        </a:p>
      </dgm:t>
    </dgm:pt>
    <dgm:pt modelId="{A19985A2-09B2-454B-A42B-7472BDA88917}">
      <dgm:prSet phldrT="[Text]" custT="1"/>
      <dgm:spPr/>
      <dgm:t>
        <a:bodyPr/>
        <a:lstStyle/>
        <a:p>
          <a:r>
            <a:rPr lang="en-US" sz="2400" b="1" dirty="0" smtClean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rPr>
            <a:t>CÁC CÔNG CỤ ĐÁNH GIÁ</a:t>
          </a:r>
          <a:endParaRPr lang="en-US" sz="2400" b="1" dirty="0">
            <a:solidFill>
              <a:srgbClr val="CC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CA97BA57-4052-40DC-A1CD-03C88CA3BB39}" type="parTrans" cxnId="{FA0F9C51-D73F-4A44-BD84-50CDEC863F0E}">
      <dgm:prSet/>
      <dgm:spPr/>
      <dgm:t>
        <a:bodyPr/>
        <a:lstStyle/>
        <a:p>
          <a:endParaRPr lang="en-US"/>
        </a:p>
      </dgm:t>
    </dgm:pt>
    <dgm:pt modelId="{9E8DA4CF-5D7B-4C73-8D26-216E3FA9477D}" type="sibTrans" cxnId="{FA0F9C51-D73F-4A44-BD84-50CDEC863F0E}">
      <dgm:prSet/>
      <dgm:spPr/>
      <dgm:t>
        <a:bodyPr/>
        <a:lstStyle/>
        <a:p>
          <a:endParaRPr lang="en-US"/>
        </a:p>
      </dgm:t>
    </dgm:pt>
    <dgm:pt modelId="{C3A392D6-9085-4BA8-8E86-496744C39105}">
      <dgm:prSet phldrT="[Text]"/>
      <dgm:spPr/>
      <dgm:t>
        <a:bodyPr/>
        <a:lstStyle/>
        <a:p>
          <a:r>
            <a:rPr lang="en-US" b="1" baseline="0" dirty="0" smtClean="0">
              <a:solidFill>
                <a:srgbClr val="FF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I</a:t>
          </a:r>
          <a:endParaRPr lang="en-US" b="1" baseline="0" dirty="0">
            <a:solidFill>
              <a:srgbClr val="FF3399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2A5DCDC1-D1DE-4D52-94B2-22BBCA3AB863}" type="sibTrans" cxnId="{5075E61C-56F1-4638-B2FE-EC7DDB12F136}">
      <dgm:prSet/>
      <dgm:spPr/>
      <dgm:t>
        <a:bodyPr/>
        <a:lstStyle/>
        <a:p>
          <a:endParaRPr lang="en-US"/>
        </a:p>
      </dgm:t>
    </dgm:pt>
    <dgm:pt modelId="{9C1E0B0A-04DD-48B6-85FA-3C94EA2D79F9}" type="parTrans" cxnId="{5075E61C-56F1-4638-B2FE-EC7DDB12F136}">
      <dgm:prSet/>
      <dgm:spPr/>
      <dgm:t>
        <a:bodyPr/>
        <a:lstStyle/>
        <a:p>
          <a:endParaRPr lang="en-US"/>
        </a:p>
      </dgm:t>
    </dgm:pt>
    <dgm:pt modelId="{0EFB478F-9CAD-4B57-B52E-EA4B382F556D}" type="pres">
      <dgm:prSet presAssocID="{C34A089B-D6C3-4F02-AEB9-B637308BDF0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192825-571A-4D5C-A02F-914AA45B40E8}" type="pres">
      <dgm:prSet presAssocID="{C3A392D6-9085-4BA8-8E86-496744C39105}" presName="composite" presStyleCnt="0"/>
      <dgm:spPr/>
    </dgm:pt>
    <dgm:pt modelId="{7C708083-D636-4A68-9502-7F48AD1F9085}" type="pres">
      <dgm:prSet presAssocID="{C3A392D6-9085-4BA8-8E86-496744C3910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E3952E-3969-4977-87A4-68C31FE76893}" type="pres">
      <dgm:prSet presAssocID="{C3A392D6-9085-4BA8-8E86-496744C39105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4901F7-9DB2-47C7-89D8-69919D5691F8}" type="pres">
      <dgm:prSet presAssocID="{2A5DCDC1-D1DE-4D52-94B2-22BBCA3AB863}" presName="sp" presStyleCnt="0"/>
      <dgm:spPr/>
    </dgm:pt>
    <dgm:pt modelId="{67F3674C-0BA0-4B8F-B528-2A83D030D426}" type="pres">
      <dgm:prSet presAssocID="{F08F2D47-6340-45CD-B83A-D75AB8AB5EAA}" presName="composite" presStyleCnt="0"/>
      <dgm:spPr/>
    </dgm:pt>
    <dgm:pt modelId="{005DCD13-45BF-47EC-B1F5-A0B3F20679AC}" type="pres">
      <dgm:prSet presAssocID="{F08F2D47-6340-45CD-B83A-D75AB8AB5EAA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91224B-3785-4A68-A7B1-73B461FC547B}" type="pres">
      <dgm:prSet presAssocID="{F08F2D47-6340-45CD-B83A-D75AB8AB5EAA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76E807-567C-4BD4-B152-95B2709764B0}" type="pres">
      <dgm:prSet presAssocID="{3EBE5359-D2C6-456C-8448-49855B52FDC7}" presName="sp" presStyleCnt="0"/>
      <dgm:spPr/>
    </dgm:pt>
    <dgm:pt modelId="{C163F029-0F1C-40F1-A080-8511E1004F77}" type="pres">
      <dgm:prSet presAssocID="{3AEFFBF0-3B1F-4B5D-AADD-8EA9911A6EC8}" presName="composite" presStyleCnt="0"/>
      <dgm:spPr/>
    </dgm:pt>
    <dgm:pt modelId="{C34607E0-E271-4FE3-BC5C-110B1AC1CFD5}" type="pres">
      <dgm:prSet presAssocID="{3AEFFBF0-3B1F-4B5D-AADD-8EA9911A6EC8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E81CC5-802C-408D-971F-212A7851DA64}" type="pres">
      <dgm:prSet presAssocID="{3AEFFBF0-3B1F-4B5D-AADD-8EA9911A6EC8}" presName="descendantText" presStyleLbl="alignAcc1" presStyleIdx="2" presStyleCnt="3" custLinFactNeighborX="1560" custLinFactNeighborY="45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C6E7CD8-FA75-494F-88D2-2641D7FA2ADA}" type="presOf" srcId="{3AEFFBF0-3B1F-4B5D-AADD-8EA9911A6EC8}" destId="{C34607E0-E271-4FE3-BC5C-110B1AC1CFD5}" srcOrd="0" destOrd="0" presId="urn:microsoft.com/office/officeart/2005/8/layout/chevron2"/>
    <dgm:cxn modelId="{E553A28D-41D2-4656-A9D6-822806F79E05}" type="presOf" srcId="{B3D0CA35-B4DC-4515-956F-EA15C4879FD8}" destId="{40E3952E-3969-4977-87A4-68C31FE76893}" srcOrd="0" destOrd="0" presId="urn:microsoft.com/office/officeart/2005/8/layout/chevron2"/>
    <dgm:cxn modelId="{3A28E16C-FFEB-493C-A74C-F42D07E7A701}" type="presOf" srcId="{C34A089B-D6C3-4F02-AEB9-B637308BDF0A}" destId="{0EFB478F-9CAD-4B57-B52E-EA4B382F556D}" srcOrd="0" destOrd="0" presId="urn:microsoft.com/office/officeart/2005/8/layout/chevron2"/>
    <dgm:cxn modelId="{FA0F9C51-D73F-4A44-BD84-50CDEC863F0E}" srcId="{3AEFFBF0-3B1F-4B5D-AADD-8EA9911A6EC8}" destId="{A19985A2-09B2-454B-A42B-7472BDA88917}" srcOrd="0" destOrd="0" parTransId="{CA97BA57-4052-40DC-A1CD-03C88CA3BB39}" sibTransId="{9E8DA4CF-5D7B-4C73-8D26-216E3FA9477D}"/>
    <dgm:cxn modelId="{59664AE2-C860-490B-804E-ACE3562EC441}" srcId="{C3A392D6-9085-4BA8-8E86-496744C39105}" destId="{B3D0CA35-B4DC-4515-956F-EA15C4879FD8}" srcOrd="0" destOrd="0" parTransId="{E9C4D290-3605-415A-820A-81F97C7FFA18}" sibTransId="{E07CE4C0-7862-42D4-94F7-CB02C0025166}"/>
    <dgm:cxn modelId="{919D82D7-0E47-4D5E-86D7-042331BF7DAE}" type="presOf" srcId="{10B3D775-BF55-47EC-8C89-A3BD2B5A9E20}" destId="{6E91224B-3785-4A68-A7B1-73B461FC547B}" srcOrd="0" destOrd="0" presId="urn:microsoft.com/office/officeart/2005/8/layout/chevron2"/>
    <dgm:cxn modelId="{93124136-70E9-4AD0-9BBF-7E341A22ADE3}" type="presOf" srcId="{C3A392D6-9085-4BA8-8E86-496744C39105}" destId="{7C708083-D636-4A68-9502-7F48AD1F9085}" srcOrd="0" destOrd="0" presId="urn:microsoft.com/office/officeart/2005/8/layout/chevron2"/>
    <dgm:cxn modelId="{0B44879D-206D-4391-B3BA-D3658F1DFC64}" type="presOf" srcId="{F08F2D47-6340-45CD-B83A-D75AB8AB5EAA}" destId="{005DCD13-45BF-47EC-B1F5-A0B3F20679AC}" srcOrd="0" destOrd="0" presId="urn:microsoft.com/office/officeart/2005/8/layout/chevron2"/>
    <dgm:cxn modelId="{F6AB982D-8051-4EFF-B2FF-F92AD5CF96BF}" srcId="{F08F2D47-6340-45CD-B83A-D75AB8AB5EAA}" destId="{10B3D775-BF55-47EC-8C89-A3BD2B5A9E20}" srcOrd="0" destOrd="0" parTransId="{92DC6D40-383D-41CD-AE9B-AF5BF0514A13}" sibTransId="{47735027-63DA-4506-A568-C32BDC829605}"/>
    <dgm:cxn modelId="{5075E61C-56F1-4638-B2FE-EC7DDB12F136}" srcId="{C34A089B-D6C3-4F02-AEB9-B637308BDF0A}" destId="{C3A392D6-9085-4BA8-8E86-496744C39105}" srcOrd="0" destOrd="0" parTransId="{9C1E0B0A-04DD-48B6-85FA-3C94EA2D79F9}" sibTransId="{2A5DCDC1-D1DE-4D52-94B2-22BBCA3AB863}"/>
    <dgm:cxn modelId="{03F32928-6547-4F24-936F-C3101A95E254}" srcId="{C34A089B-D6C3-4F02-AEB9-B637308BDF0A}" destId="{3AEFFBF0-3B1F-4B5D-AADD-8EA9911A6EC8}" srcOrd="2" destOrd="0" parTransId="{671B0AF9-C580-405D-851B-2C1DF2DCA837}" sibTransId="{F9858069-E8D3-4878-9FA6-F84EEFB53610}"/>
    <dgm:cxn modelId="{93416DD6-2ABF-4AE8-8AF6-E2DC0C7E5174}" type="presOf" srcId="{A19985A2-09B2-454B-A42B-7472BDA88917}" destId="{02E81CC5-802C-408D-971F-212A7851DA64}" srcOrd="0" destOrd="0" presId="urn:microsoft.com/office/officeart/2005/8/layout/chevron2"/>
    <dgm:cxn modelId="{CD757B27-EC6A-460E-AA35-287C53B428AD}" srcId="{C34A089B-D6C3-4F02-AEB9-B637308BDF0A}" destId="{F08F2D47-6340-45CD-B83A-D75AB8AB5EAA}" srcOrd="1" destOrd="0" parTransId="{E8F4A8AC-4516-430B-A0E5-927E719DEF7F}" sibTransId="{3EBE5359-D2C6-456C-8448-49855B52FDC7}"/>
    <dgm:cxn modelId="{41C94779-DC9F-4658-9809-9BAE558BE931}" type="presParOf" srcId="{0EFB478F-9CAD-4B57-B52E-EA4B382F556D}" destId="{D9192825-571A-4D5C-A02F-914AA45B40E8}" srcOrd="0" destOrd="0" presId="urn:microsoft.com/office/officeart/2005/8/layout/chevron2"/>
    <dgm:cxn modelId="{B9277822-D042-4984-AA7B-9F576D787A2E}" type="presParOf" srcId="{D9192825-571A-4D5C-A02F-914AA45B40E8}" destId="{7C708083-D636-4A68-9502-7F48AD1F9085}" srcOrd="0" destOrd="0" presId="urn:microsoft.com/office/officeart/2005/8/layout/chevron2"/>
    <dgm:cxn modelId="{0F4BDBA8-A848-47FF-90FE-0048E91207DA}" type="presParOf" srcId="{D9192825-571A-4D5C-A02F-914AA45B40E8}" destId="{40E3952E-3969-4977-87A4-68C31FE76893}" srcOrd="1" destOrd="0" presId="urn:microsoft.com/office/officeart/2005/8/layout/chevron2"/>
    <dgm:cxn modelId="{8EDEEF89-7E34-42B8-B646-05309E915027}" type="presParOf" srcId="{0EFB478F-9CAD-4B57-B52E-EA4B382F556D}" destId="{124901F7-9DB2-47C7-89D8-69919D5691F8}" srcOrd="1" destOrd="0" presId="urn:microsoft.com/office/officeart/2005/8/layout/chevron2"/>
    <dgm:cxn modelId="{2788C4A4-15D5-4A23-BC87-DD04F2DFE0A8}" type="presParOf" srcId="{0EFB478F-9CAD-4B57-B52E-EA4B382F556D}" destId="{67F3674C-0BA0-4B8F-B528-2A83D030D426}" srcOrd="2" destOrd="0" presId="urn:microsoft.com/office/officeart/2005/8/layout/chevron2"/>
    <dgm:cxn modelId="{B68D3F7C-37C4-4805-AD4B-48C022DCFC28}" type="presParOf" srcId="{67F3674C-0BA0-4B8F-B528-2A83D030D426}" destId="{005DCD13-45BF-47EC-B1F5-A0B3F20679AC}" srcOrd="0" destOrd="0" presId="urn:microsoft.com/office/officeart/2005/8/layout/chevron2"/>
    <dgm:cxn modelId="{C93C3453-3E48-4912-979F-E8A5DE18EF43}" type="presParOf" srcId="{67F3674C-0BA0-4B8F-B528-2A83D030D426}" destId="{6E91224B-3785-4A68-A7B1-73B461FC547B}" srcOrd="1" destOrd="0" presId="urn:microsoft.com/office/officeart/2005/8/layout/chevron2"/>
    <dgm:cxn modelId="{9ACE38E3-558C-45BC-B5B8-78273FB34105}" type="presParOf" srcId="{0EFB478F-9CAD-4B57-B52E-EA4B382F556D}" destId="{1F76E807-567C-4BD4-B152-95B2709764B0}" srcOrd="3" destOrd="0" presId="urn:microsoft.com/office/officeart/2005/8/layout/chevron2"/>
    <dgm:cxn modelId="{78046E15-4EE4-4F28-AA36-363B8535AAC5}" type="presParOf" srcId="{0EFB478F-9CAD-4B57-B52E-EA4B382F556D}" destId="{C163F029-0F1C-40F1-A080-8511E1004F77}" srcOrd="4" destOrd="0" presId="urn:microsoft.com/office/officeart/2005/8/layout/chevron2"/>
    <dgm:cxn modelId="{343982D7-0344-4576-B48B-8C4FA9896143}" type="presParOf" srcId="{C163F029-0F1C-40F1-A080-8511E1004F77}" destId="{C34607E0-E271-4FE3-BC5C-110B1AC1CFD5}" srcOrd="0" destOrd="0" presId="urn:microsoft.com/office/officeart/2005/8/layout/chevron2"/>
    <dgm:cxn modelId="{34C3899B-D8DD-4FCD-A304-75EC07190323}" type="presParOf" srcId="{C163F029-0F1C-40F1-A080-8511E1004F77}" destId="{02E81CC5-802C-408D-971F-212A7851DA6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279812F-75C2-4059-9DE0-62FDA914750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F797EABD-E795-45EB-BB5B-2C017081DB1E}">
      <dgm:prSet phldrT="[Text]" custT="1"/>
      <dgm:spPr>
        <a:solidFill>
          <a:srgbClr val="002060"/>
        </a:solidFill>
      </dgm:spPr>
      <dgm:t>
        <a:bodyPr/>
        <a:lstStyle/>
        <a:p>
          <a:r>
            <a:rPr lang="en-US" sz="2200" b="1" dirty="0" err="1">
              <a:latin typeface="Arial" panose="020B0604020202020204" pitchFamily="34" charset="0"/>
              <a:cs typeface="Arial" panose="020B0604020202020204" pitchFamily="34" charset="0"/>
            </a:rPr>
            <a:t>Phân</a:t>
          </a:r>
          <a:r>
            <a:rPr lang="en-US" sz="22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1" dirty="0" err="1">
              <a:latin typeface="Arial" panose="020B0604020202020204" pitchFamily="34" charset="0"/>
              <a:cs typeface="Arial" panose="020B0604020202020204" pitchFamily="34" charset="0"/>
            </a:rPr>
            <a:t>tích</a:t>
          </a:r>
          <a:r>
            <a:rPr lang="en-US" sz="22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1" dirty="0" err="1">
              <a:latin typeface="Arial" panose="020B0604020202020204" pitchFamily="34" charset="0"/>
              <a:cs typeface="Arial" panose="020B0604020202020204" pitchFamily="34" charset="0"/>
            </a:rPr>
            <a:t>yêu</a:t>
          </a:r>
          <a:r>
            <a:rPr lang="en-US" sz="22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1" dirty="0" err="1">
              <a:latin typeface="Arial" panose="020B0604020202020204" pitchFamily="34" charset="0"/>
              <a:cs typeface="Arial" panose="020B0604020202020204" pitchFamily="34" charset="0"/>
            </a:rPr>
            <a:t>cầu</a:t>
          </a:r>
          <a:r>
            <a:rPr lang="en-US" sz="22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1" dirty="0" err="1">
              <a:latin typeface="Arial" panose="020B0604020202020204" pitchFamily="34" charset="0"/>
              <a:cs typeface="Arial" panose="020B0604020202020204" pitchFamily="34" charset="0"/>
            </a:rPr>
            <a:t>cần</a:t>
          </a:r>
          <a:r>
            <a:rPr lang="en-US" sz="22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1" dirty="0" err="1">
              <a:latin typeface="Arial" panose="020B0604020202020204" pitchFamily="34" charset="0"/>
              <a:cs typeface="Arial" panose="020B0604020202020204" pitchFamily="34" charset="0"/>
            </a:rPr>
            <a:t>đạt</a:t>
          </a:r>
          <a:r>
            <a:rPr lang="en-US" sz="2200" b="1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2200" b="1" dirty="0" err="1">
              <a:latin typeface="Arial" panose="020B0604020202020204" pitchFamily="34" charset="0"/>
              <a:cs typeface="Arial" panose="020B0604020202020204" pitchFamily="34" charset="0"/>
            </a:rPr>
            <a:t>xác</a:t>
          </a:r>
          <a:r>
            <a:rPr lang="en-US" sz="22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1" dirty="0" err="1">
              <a:latin typeface="Arial" panose="020B0604020202020204" pitchFamily="34" charset="0"/>
              <a:cs typeface="Arial" panose="020B0604020202020204" pitchFamily="34" charset="0"/>
            </a:rPr>
            <a:t>định</a:t>
          </a:r>
          <a:r>
            <a:rPr lang="en-US" sz="22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1" dirty="0" err="1">
              <a:latin typeface="Arial" panose="020B0604020202020204" pitchFamily="34" charset="0"/>
              <a:cs typeface="Arial" panose="020B0604020202020204" pitchFamily="34" charset="0"/>
            </a:rPr>
            <a:t>mục</a:t>
          </a:r>
          <a:r>
            <a:rPr lang="en-US" sz="22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1" dirty="0" err="1">
              <a:latin typeface="Arial" panose="020B0604020202020204" pitchFamily="34" charset="0"/>
              <a:cs typeface="Arial" panose="020B0604020202020204" pitchFamily="34" charset="0"/>
            </a:rPr>
            <a:t>tiêu</a:t>
          </a:r>
          <a:r>
            <a:rPr lang="en-US" sz="22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1" dirty="0" err="1">
              <a:latin typeface="Arial" panose="020B0604020202020204" pitchFamily="34" charset="0"/>
              <a:cs typeface="Arial" panose="020B0604020202020204" pitchFamily="34" charset="0"/>
            </a:rPr>
            <a:t>dạy</a:t>
          </a:r>
          <a:r>
            <a:rPr lang="en-US" sz="22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1" dirty="0" err="1">
              <a:latin typeface="Arial" panose="020B0604020202020204" pitchFamily="34" charset="0"/>
              <a:cs typeface="Arial" panose="020B0604020202020204" pitchFamily="34" charset="0"/>
            </a:rPr>
            <a:t>học</a:t>
          </a:r>
          <a:endParaRPr lang="en-US" sz="22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33A847-4332-4EA3-BA89-8DCB6DF95A73}" type="parTrans" cxnId="{6A38703D-78AD-4B3C-ACBA-909F12A789B8}">
      <dgm:prSet/>
      <dgm:spPr/>
      <dgm:t>
        <a:bodyPr/>
        <a:lstStyle/>
        <a:p>
          <a:endParaRPr lang="en-US" sz="1900"/>
        </a:p>
      </dgm:t>
    </dgm:pt>
    <dgm:pt modelId="{485FC48A-13F7-4128-9E0D-DA9231586528}" type="sibTrans" cxnId="{6A38703D-78AD-4B3C-ACBA-909F12A789B8}">
      <dgm:prSet/>
      <dgm:spPr/>
      <dgm:t>
        <a:bodyPr/>
        <a:lstStyle/>
        <a:p>
          <a:endParaRPr lang="en-US" sz="1900"/>
        </a:p>
      </dgm:t>
    </dgm:pt>
    <dgm:pt modelId="{C79011B8-132B-4F8B-BA0E-8C58C9E50B16}">
      <dgm:prSet phldrT="[Text]" custT="1"/>
      <dgm:spPr>
        <a:solidFill>
          <a:srgbClr val="002060"/>
        </a:solidFill>
      </dgm:spPr>
      <dgm:t>
        <a:bodyPr/>
        <a:lstStyle/>
        <a:p>
          <a:r>
            <a:rPr lang="en-US" sz="2400" b="1" dirty="0" err="1">
              <a:latin typeface="Arial" panose="020B0604020202020204" pitchFamily="34" charset="0"/>
              <a:cs typeface="Arial" panose="020B0604020202020204" pitchFamily="34" charset="0"/>
            </a:rPr>
            <a:t>Xác</a:t>
          </a:r>
          <a:r>
            <a:rPr lang="en-US" sz="24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dirty="0" err="1">
              <a:latin typeface="Arial" panose="020B0604020202020204" pitchFamily="34" charset="0"/>
              <a:cs typeface="Arial" panose="020B0604020202020204" pitchFamily="34" charset="0"/>
            </a:rPr>
            <a:t>định</a:t>
          </a:r>
          <a:r>
            <a:rPr lang="en-US" sz="2400" b="1" dirty="0">
              <a:latin typeface="Arial" panose="020B0604020202020204" pitchFamily="34" charset="0"/>
              <a:cs typeface="Arial" panose="020B0604020202020204" pitchFamily="34" charset="0"/>
            </a:rPr>
            <a:t> p</a:t>
          </a:r>
          <a:r>
            <a:rPr lang="vi-VN" sz="2400" b="1" dirty="0">
              <a:latin typeface="Arial" panose="020B0604020202020204" pitchFamily="34" charset="0"/>
              <a:cs typeface="Arial" panose="020B0604020202020204" pitchFamily="34" charset="0"/>
            </a:rPr>
            <a:t>hương phá</a:t>
          </a:r>
          <a:r>
            <a:rPr lang="en-US" sz="2400" b="1" dirty="0">
              <a:latin typeface="Arial" panose="020B0604020202020204" pitchFamily="34" charset="0"/>
              <a:cs typeface="Arial" panose="020B0604020202020204" pitchFamily="34" charset="0"/>
            </a:rPr>
            <a:t>p </a:t>
          </a:r>
          <a:r>
            <a:rPr lang="en-US" sz="2400" b="1" dirty="0" err="1">
              <a:latin typeface="Arial" panose="020B0604020202020204" pitchFamily="34" charset="0"/>
              <a:cs typeface="Arial" panose="020B0604020202020204" pitchFamily="34" charset="0"/>
            </a:rPr>
            <a:t>đánh</a:t>
          </a:r>
          <a:r>
            <a:rPr lang="en-US" sz="24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dirty="0" err="1">
              <a:latin typeface="Arial" panose="020B0604020202020204" pitchFamily="34" charset="0"/>
              <a:cs typeface="Arial" panose="020B0604020202020204" pitchFamily="34" charset="0"/>
            </a:rPr>
            <a:t>giá</a:t>
          </a:r>
          <a:r>
            <a:rPr lang="en-US" sz="24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gm:t>
    </dgm:pt>
    <dgm:pt modelId="{1636DF80-AFF7-4503-A7C8-796CEA3B1EED}" type="parTrans" cxnId="{C98FFCCE-B6A9-4190-9E98-5664A6F824A2}">
      <dgm:prSet/>
      <dgm:spPr/>
      <dgm:t>
        <a:bodyPr/>
        <a:lstStyle/>
        <a:p>
          <a:endParaRPr lang="en-US" sz="1900"/>
        </a:p>
      </dgm:t>
    </dgm:pt>
    <dgm:pt modelId="{22148114-96A6-4481-943F-27F728C8271B}" type="sibTrans" cxnId="{C98FFCCE-B6A9-4190-9E98-5664A6F824A2}">
      <dgm:prSet/>
      <dgm:spPr/>
      <dgm:t>
        <a:bodyPr/>
        <a:lstStyle/>
        <a:p>
          <a:endParaRPr lang="en-US" sz="1900"/>
        </a:p>
      </dgm:t>
    </dgm:pt>
    <dgm:pt modelId="{6EA99185-761F-4DB9-896F-2B78E77F8834}">
      <dgm:prSet phldrT="[Text]" custT="1"/>
      <dgm:spPr>
        <a:solidFill>
          <a:srgbClr val="002060"/>
        </a:solidFill>
      </dgm:spPr>
      <dgm:t>
        <a:bodyPr/>
        <a:lstStyle/>
        <a:p>
          <a:r>
            <a:rPr lang="en-US" sz="2400" b="1" dirty="0" err="1">
              <a:latin typeface="Arial" panose="020B0604020202020204" pitchFamily="34" charset="0"/>
              <a:cs typeface="Arial" panose="020B0604020202020204" pitchFamily="34" charset="0"/>
            </a:rPr>
            <a:t>Xác</a:t>
          </a:r>
          <a:r>
            <a:rPr lang="en-US" sz="24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dirty="0" err="1">
              <a:latin typeface="Arial" panose="020B0604020202020204" pitchFamily="34" charset="0"/>
              <a:cs typeface="Arial" panose="020B0604020202020204" pitchFamily="34" charset="0"/>
            </a:rPr>
            <a:t>định</a:t>
          </a:r>
          <a:r>
            <a:rPr lang="en-US" sz="24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dirty="0" err="1">
              <a:latin typeface="Arial" panose="020B0604020202020204" pitchFamily="34" charset="0"/>
              <a:cs typeface="Arial" panose="020B0604020202020204" pitchFamily="34" charset="0"/>
            </a:rPr>
            <a:t>công</a:t>
          </a:r>
          <a:r>
            <a:rPr lang="en-US" sz="24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dirty="0" err="1">
              <a:latin typeface="Arial" panose="020B0604020202020204" pitchFamily="34" charset="0"/>
              <a:cs typeface="Arial" panose="020B0604020202020204" pitchFamily="34" charset="0"/>
            </a:rPr>
            <a:t>cụ</a:t>
          </a:r>
          <a:r>
            <a:rPr lang="en-US" sz="24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dirty="0" err="1">
              <a:latin typeface="Arial" panose="020B0604020202020204" pitchFamily="34" charset="0"/>
              <a:cs typeface="Arial" panose="020B0604020202020204" pitchFamily="34" charset="0"/>
            </a:rPr>
            <a:t>đánh</a:t>
          </a:r>
          <a:r>
            <a:rPr lang="en-US" sz="24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dirty="0" err="1">
              <a:latin typeface="Arial" panose="020B0604020202020204" pitchFamily="34" charset="0"/>
              <a:cs typeface="Arial" panose="020B0604020202020204" pitchFamily="34" charset="0"/>
            </a:rPr>
            <a:t>giá</a:t>
          </a:r>
          <a:r>
            <a:rPr lang="en-US" sz="24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gm:t>
    </dgm:pt>
    <dgm:pt modelId="{A9F573A5-5B41-4085-9F5F-25D3F92C65D4}" type="parTrans" cxnId="{B76C1080-445D-4E3C-8C28-A23F6FAEF630}">
      <dgm:prSet/>
      <dgm:spPr/>
      <dgm:t>
        <a:bodyPr/>
        <a:lstStyle/>
        <a:p>
          <a:endParaRPr lang="en-US" sz="1900"/>
        </a:p>
      </dgm:t>
    </dgm:pt>
    <dgm:pt modelId="{08B03FC4-1BAE-402A-826F-410643EC009B}" type="sibTrans" cxnId="{B76C1080-445D-4E3C-8C28-A23F6FAEF630}">
      <dgm:prSet/>
      <dgm:spPr/>
      <dgm:t>
        <a:bodyPr/>
        <a:lstStyle/>
        <a:p>
          <a:endParaRPr lang="en-US" sz="1900"/>
        </a:p>
      </dgm:t>
    </dgm:pt>
    <dgm:pt modelId="{3BAA5021-FEE9-4C53-BCB4-7680F10B8E10}">
      <dgm:prSet phldrT="[Text]" custT="1"/>
      <dgm:spPr>
        <a:solidFill>
          <a:srgbClr val="002060"/>
        </a:solidFill>
      </dgm:spPr>
      <dgm:t>
        <a:bodyPr/>
        <a:lstStyle/>
        <a:p>
          <a:r>
            <a:rPr lang="en-US" sz="2400" b="1" dirty="0" err="1">
              <a:latin typeface="Arial" panose="020B0604020202020204" pitchFamily="34" charset="0"/>
              <a:cs typeface="Arial" panose="020B0604020202020204" pitchFamily="34" charset="0"/>
            </a:rPr>
            <a:t>Xây</a:t>
          </a:r>
          <a:r>
            <a:rPr lang="en-US" sz="24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dirty="0" err="1">
              <a:latin typeface="Arial" panose="020B0604020202020204" pitchFamily="34" charset="0"/>
              <a:cs typeface="Arial" panose="020B0604020202020204" pitchFamily="34" charset="0"/>
            </a:rPr>
            <a:t>dựng</a:t>
          </a:r>
          <a:r>
            <a:rPr lang="en-US" sz="24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dirty="0" err="1">
              <a:latin typeface="Arial" panose="020B0604020202020204" pitchFamily="34" charset="0"/>
              <a:cs typeface="Arial" panose="020B0604020202020204" pitchFamily="34" charset="0"/>
            </a:rPr>
            <a:t>công</a:t>
          </a:r>
          <a:r>
            <a:rPr lang="en-US" sz="24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dirty="0" err="1">
              <a:latin typeface="Arial" panose="020B0604020202020204" pitchFamily="34" charset="0"/>
              <a:cs typeface="Arial" panose="020B0604020202020204" pitchFamily="34" charset="0"/>
            </a:rPr>
            <a:t>cụ</a:t>
          </a:r>
          <a:r>
            <a:rPr lang="en-US" sz="24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dirty="0" err="1">
              <a:latin typeface="Arial" panose="020B0604020202020204" pitchFamily="34" charset="0"/>
              <a:cs typeface="Arial" panose="020B0604020202020204" pitchFamily="34" charset="0"/>
            </a:rPr>
            <a:t>đánh</a:t>
          </a:r>
          <a:r>
            <a:rPr lang="en-US" sz="24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dirty="0" err="1">
              <a:latin typeface="Arial" panose="020B0604020202020204" pitchFamily="34" charset="0"/>
              <a:cs typeface="Arial" panose="020B0604020202020204" pitchFamily="34" charset="0"/>
            </a:rPr>
            <a:t>giá</a:t>
          </a:r>
          <a:r>
            <a:rPr lang="en-US" sz="24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gm:t>
    </dgm:pt>
    <dgm:pt modelId="{FDEF838D-0AF3-48D0-BF2F-071D6BFE4388}" type="parTrans" cxnId="{21B89F76-84C7-4AE9-A1A1-930D2D72E998}">
      <dgm:prSet/>
      <dgm:spPr/>
      <dgm:t>
        <a:bodyPr/>
        <a:lstStyle/>
        <a:p>
          <a:endParaRPr lang="en-US" sz="1900"/>
        </a:p>
      </dgm:t>
    </dgm:pt>
    <dgm:pt modelId="{5556DC47-0D99-45A8-B82A-E922B0B9723F}" type="sibTrans" cxnId="{21B89F76-84C7-4AE9-A1A1-930D2D72E998}">
      <dgm:prSet/>
      <dgm:spPr/>
      <dgm:t>
        <a:bodyPr/>
        <a:lstStyle/>
        <a:p>
          <a:endParaRPr lang="en-US" sz="1900"/>
        </a:p>
      </dgm:t>
    </dgm:pt>
    <dgm:pt modelId="{98BF1420-EF73-4F93-A289-3B12567ADEA2}">
      <dgm:prSet phldrT="[Text]" custT="1"/>
      <dgm:spPr>
        <a:solidFill>
          <a:srgbClr val="002060"/>
        </a:solidFill>
      </dgm:spPr>
      <dgm:t>
        <a:bodyPr/>
        <a:lstStyle/>
        <a:p>
          <a:r>
            <a:rPr lang="en-US" sz="2400" b="1" dirty="0" err="1">
              <a:latin typeface="Arial" panose="020B0604020202020204" pitchFamily="34" charset="0"/>
              <a:cs typeface="Arial" panose="020B0604020202020204" pitchFamily="34" charset="0"/>
            </a:rPr>
            <a:t>Xác</a:t>
          </a:r>
          <a:r>
            <a:rPr lang="en-US" sz="24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dirty="0" err="1">
              <a:latin typeface="Arial" panose="020B0604020202020204" pitchFamily="34" charset="0"/>
              <a:cs typeface="Arial" panose="020B0604020202020204" pitchFamily="34" charset="0"/>
            </a:rPr>
            <a:t>định</a:t>
          </a:r>
          <a:r>
            <a:rPr lang="en-US" sz="24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dirty="0" err="1">
              <a:latin typeface="Arial" panose="020B0604020202020204" pitchFamily="34" charset="0"/>
              <a:cs typeface="Arial" panose="020B0604020202020204" pitchFamily="34" charset="0"/>
            </a:rPr>
            <a:t>hình</a:t>
          </a:r>
          <a:r>
            <a:rPr lang="en-US" sz="24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dirty="0" err="1">
              <a:latin typeface="Arial" panose="020B0604020202020204" pitchFamily="34" charset="0"/>
              <a:cs typeface="Arial" panose="020B0604020202020204" pitchFamily="34" charset="0"/>
            </a:rPr>
            <a:t>thức</a:t>
          </a:r>
          <a:r>
            <a:rPr lang="en-US" sz="24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dirty="0" err="1">
              <a:latin typeface="Arial" panose="020B0604020202020204" pitchFamily="34" charset="0"/>
              <a:cs typeface="Arial" panose="020B0604020202020204" pitchFamily="34" charset="0"/>
            </a:rPr>
            <a:t>đánh</a:t>
          </a:r>
          <a:r>
            <a:rPr lang="en-US" sz="24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dirty="0" err="1">
              <a:latin typeface="Arial" panose="020B0604020202020204" pitchFamily="34" charset="0"/>
              <a:cs typeface="Arial" panose="020B0604020202020204" pitchFamily="34" charset="0"/>
            </a:rPr>
            <a:t>giá</a:t>
          </a:r>
          <a:endParaRPr lang="en-US" sz="2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7859C41-8995-4BFC-A0FC-CDD97DFAE157}" type="parTrans" cxnId="{499CEFE4-AD60-4B10-9F64-A7B3A0887F8A}">
      <dgm:prSet/>
      <dgm:spPr/>
      <dgm:t>
        <a:bodyPr/>
        <a:lstStyle/>
        <a:p>
          <a:endParaRPr lang="en-US"/>
        </a:p>
      </dgm:t>
    </dgm:pt>
    <dgm:pt modelId="{BD52BB77-1B88-4627-B49F-E8BC5C940D33}" type="sibTrans" cxnId="{499CEFE4-AD60-4B10-9F64-A7B3A0887F8A}">
      <dgm:prSet/>
      <dgm:spPr/>
      <dgm:t>
        <a:bodyPr/>
        <a:lstStyle/>
        <a:p>
          <a:endParaRPr lang="en-US"/>
        </a:p>
      </dgm:t>
    </dgm:pt>
    <dgm:pt modelId="{D5F6B053-1680-40B0-869C-0E0853118AD9}" type="pres">
      <dgm:prSet presAssocID="{6279812F-75C2-4059-9DE0-62FDA9147503}" presName="CompostProcess" presStyleCnt="0">
        <dgm:presLayoutVars>
          <dgm:dir/>
          <dgm:resizeHandles val="exact"/>
        </dgm:presLayoutVars>
      </dgm:prSet>
      <dgm:spPr/>
    </dgm:pt>
    <dgm:pt modelId="{4F75135B-543C-4198-BF3F-8391666B7332}" type="pres">
      <dgm:prSet presAssocID="{6279812F-75C2-4059-9DE0-62FDA9147503}" presName="arrow" presStyleLbl="bgShp" presStyleIdx="0" presStyleCnt="1" custScaleX="117647" custLinFactNeighborX="-2140" custLinFactNeighborY="-1888"/>
      <dgm:spPr/>
    </dgm:pt>
    <dgm:pt modelId="{A85EF950-0199-45F9-84DB-3F3F76B7D6AD}" type="pres">
      <dgm:prSet presAssocID="{6279812F-75C2-4059-9DE0-62FDA9147503}" presName="linearProcess" presStyleCnt="0"/>
      <dgm:spPr/>
    </dgm:pt>
    <dgm:pt modelId="{1C9BAA08-C2CC-4039-AA7F-AEC24E9FE672}" type="pres">
      <dgm:prSet presAssocID="{F797EABD-E795-45EB-BB5B-2C017081DB1E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066254-B6DF-4113-8548-B61D26BACA86}" type="pres">
      <dgm:prSet presAssocID="{485FC48A-13F7-4128-9E0D-DA9231586528}" presName="sibTrans" presStyleCnt="0"/>
      <dgm:spPr/>
    </dgm:pt>
    <dgm:pt modelId="{510DA1E1-7E48-439C-B643-0A824AF7B4B7}" type="pres">
      <dgm:prSet presAssocID="{98BF1420-EF73-4F93-A289-3B12567ADEA2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542667-A8BD-4152-8F3A-1FE3C33FC0A9}" type="pres">
      <dgm:prSet presAssocID="{BD52BB77-1B88-4627-B49F-E8BC5C940D33}" presName="sibTrans" presStyleCnt="0"/>
      <dgm:spPr/>
    </dgm:pt>
    <dgm:pt modelId="{E327B03D-7046-4F7C-9951-950AB0C8C86E}" type="pres">
      <dgm:prSet presAssocID="{C79011B8-132B-4F8B-BA0E-8C58C9E50B16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EC05FA-4CA3-46A2-A19C-CEEBB638E425}" type="pres">
      <dgm:prSet presAssocID="{22148114-96A6-4481-943F-27F728C8271B}" presName="sibTrans" presStyleCnt="0"/>
      <dgm:spPr/>
    </dgm:pt>
    <dgm:pt modelId="{FE9BFD7B-EBA2-40AE-8E6F-6BC233F35ACF}" type="pres">
      <dgm:prSet presAssocID="{6EA99185-761F-4DB9-896F-2B78E77F8834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507B66-6D85-4275-B0E6-2A746DB97BC4}" type="pres">
      <dgm:prSet presAssocID="{08B03FC4-1BAE-402A-826F-410643EC009B}" presName="sibTrans" presStyleCnt="0"/>
      <dgm:spPr/>
    </dgm:pt>
    <dgm:pt modelId="{BD001E4B-2C67-4656-8549-0869EDFA4CF1}" type="pres">
      <dgm:prSet presAssocID="{3BAA5021-FEE9-4C53-BCB4-7680F10B8E10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CB5C749-0094-42E9-8992-DCAF63B7C987}" type="presOf" srcId="{3BAA5021-FEE9-4C53-BCB4-7680F10B8E10}" destId="{BD001E4B-2C67-4656-8549-0869EDFA4CF1}" srcOrd="0" destOrd="0" presId="urn:microsoft.com/office/officeart/2005/8/layout/hProcess9"/>
    <dgm:cxn modelId="{499CEFE4-AD60-4B10-9F64-A7B3A0887F8A}" srcId="{6279812F-75C2-4059-9DE0-62FDA9147503}" destId="{98BF1420-EF73-4F93-A289-3B12567ADEA2}" srcOrd="1" destOrd="0" parTransId="{D7859C41-8995-4BFC-A0FC-CDD97DFAE157}" sibTransId="{BD52BB77-1B88-4627-B49F-E8BC5C940D33}"/>
    <dgm:cxn modelId="{FD82B03C-D7E1-4158-AA6B-3B644ED3D376}" type="presOf" srcId="{6EA99185-761F-4DB9-896F-2B78E77F8834}" destId="{FE9BFD7B-EBA2-40AE-8E6F-6BC233F35ACF}" srcOrd="0" destOrd="0" presId="urn:microsoft.com/office/officeart/2005/8/layout/hProcess9"/>
    <dgm:cxn modelId="{B76C1080-445D-4E3C-8C28-A23F6FAEF630}" srcId="{6279812F-75C2-4059-9DE0-62FDA9147503}" destId="{6EA99185-761F-4DB9-896F-2B78E77F8834}" srcOrd="3" destOrd="0" parTransId="{A9F573A5-5B41-4085-9F5F-25D3F92C65D4}" sibTransId="{08B03FC4-1BAE-402A-826F-410643EC009B}"/>
    <dgm:cxn modelId="{21B89F76-84C7-4AE9-A1A1-930D2D72E998}" srcId="{6279812F-75C2-4059-9DE0-62FDA9147503}" destId="{3BAA5021-FEE9-4C53-BCB4-7680F10B8E10}" srcOrd="4" destOrd="0" parTransId="{FDEF838D-0AF3-48D0-BF2F-071D6BFE4388}" sibTransId="{5556DC47-0D99-45A8-B82A-E922B0B9723F}"/>
    <dgm:cxn modelId="{3AF15446-261A-4984-BFC2-5B10E143CFFA}" type="presOf" srcId="{C79011B8-132B-4F8B-BA0E-8C58C9E50B16}" destId="{E327B03D-7046-4F7C-9951-950AB0C8C86E}" srcOrd="0" destOrd="0" presId="urn:microsoft.com/office/officeart/2005/8/layout/hProcess9"/>
    <dgm:cxn modelId="{C43CE72B-1A37-4F6E-B279-D4C0197C5EEF}" type="presOf" srcId="{F797EABD-E795-45EB-BB5B-2C017081DB1E}" destId="{1C9BAA08-C2CC-4039-AA7F-AEC24E9FE672}" srcOrd="0" destOrd="0" presId="urn:microsoft.com/office/officeart/2005/8/layout/hProcess9"/>
    <dgm:cxn modelId="{505BDC06-8839-4446-BD69-CEDA2D8D1363}" type="presOf" srcId="{6279812F-75C2-4059-9DE0-62FDA9147503}" destId="{D5F6B053-1680-40B0-869C-0E0853118AD9}" srcOrd="0" destOrd="0" presId="urn:microsoft.com/office/officeart/2005/8/layout/hProcess9"/>
    <dgm:cxn modelId="{6A38703D-78AD-4B3C-ACBA-909F12A789B8}" srcId="{6279812F-75C2-4059-9DE0-62FDA9147503}" destId="{F797EABD-E795-45EB-BB5B-2C017081DB1E}" srcOrd="0" destOrd="0" parTransId="{2E33A847-4332-4EA3-BA89-8DCB6DF95A73}" sibTransId="{485FC48A-13F7-4128-9E0D-DA9231586528}"/>
    <dgm:cxn modelId="{F8DFF9C9-66CD-49E8-8916-1086557097E4}" type="presOf" srcId="{98BF1420-EF73-4F93-A289-3B12567ADEA2}" destId="{510DA1E1-7E48-439C-B643-0A824AF7B4B7}" srcOrd="0" destOrd="0" presId="urn:microsoft.com/office/officeart/2005/8/layout/hProcess9"/>
    <dgm:cxn modelId="{C98FFCCE-B6A9-4190-9E98-5664A6F824A2}" srcId="{6279812F-75C2-4059-9DE0-62FDA9147503}" destId="{C79011B8-132B-4F8B-BA0E-8C58C9E50B16}" srcOrd="2" destOrd="0" parTransId="{1636DF80-AFF7-4503-A7C8-796CEA3B1EED}" sibTransId="{22148114-96A6-4481-943F-27F728C8271B}"/>
    <dgm:cxn modelId="{C9279AC0-C88D-405A-BCFC-2B4E617D9C62}" type="presParOf" srcId="{D5F6B053-1680-40B0-869C-0E0853118AD9}" destId="{4F75135B-543C-4198-BF3F-8391666B7332}" srcOrd="0" destOrd="0" presId="urn:microsoft.com/office/officeart/2005/8/layout/hProcess9"/>
    <dgm:cxn modelId="{93650367-FA22-4CE1-9256-B77025C3E52A}" type="presParOf" srcId="{D5F6B053-1680-40B0-869C-0E0853118AD9}" destId="{A85EF950-0199-45F9-84DB-3F3F76B7D6AD}" srcOrd="1" destOrd="0" presId="urn:microsoft.com/office/officeart/2005/8/layout/hProcess9"/>
    <dgm:cxn modelId="{035FA3C0-C58B-4A2E-A71E-324A66EDFE69}" type="presParOf" srcId="{A85EF950-0199-45F9-84DB-3F3F76B7D6AD}" destId="{1C9BAA08-C2CC-4039-AA7F-AEC24E9FE672}" srcOrd="0" destOrd="0" presId="urn:microsoft.com/office/officeart/2005/8/layout/hProcess9"/>
    <dgm:cxn modelId="{C2DE4012-7D2E-4086-9DA5-38A208144325}" type="presParOf" srcId="{A85EF950-0199-45F9-84DB-3F3F76B7D6AD}" destId="{A9066254-B6DF-4113-8548-B61D26BACA86}" srcOrd="1" destOrd="0" presId="urn:microsoft.com/office/officeart/2005/8/layout/hProcess9"/>
    <dgm:cxn modelId="{C2183D31-DF1B-4D6B-B0EB-BBD0D05AF344}" type="presParOf" srcId="{A85EF950-0199-45F9-84DB-3F3F76B7D6AD}" destId="{510DA1E1-7E48-439C-B643-0A824AF7B4B7}" srcOrd="2" destOrd="0" presId="urn:microsoft.com/office/officeart/2005/8/layout/hProcess9"/>
    <dgm:cxn modelId="{673DCEFA-C121-4AB4-9EB5-54B313D35DD0}" type="presParOf" srcId="{A85EF950-0199-45F9-84DB-3F3F76B7D6AD}" destId="{87542667-A8BD-4152-8F3A-1FE3C33FC0A9}" srcOrd="3" destOrd="0" presId="urn:microsoft.com/office/officeart/2005/8/layout/hProcess9"/>
    <dgm:cxn modelId="{BDDA9AC9-EE28-4B62-8931-8A1F2E57FA1E}" type="presParOf" srcId="{A85EF950-0199-45F9-84DB-3F3F76B7D6AD}" destId="{E327B03D-7046-4F7C-9951-950AB0C8C86E}" srcOrd="4" destOrd="0" presId="urn:microsoft.com/office/officeart/2005/8/layout/hProcess9"/>
    <dgm:cxn modelId="{5F1F963B-2BBA-4C75-8FC8-5F9DF3CC6AD7}" type="presParOf" srcId="{A85EF950-0199-45F9-84DB-3F3F76B7D6AD}" destId="{34EC05FA-4CA3-46A2-A19C-CEEBB638E425}" srcOrd="5" destOrd="0" presId="urn:microsoft.com/office/officeart/2005/8/layout/hProcess9"/>
    <dgm:cxn modelId="{952B4BB6-F9E1-42DD-9BB4-A828DB008004}" type="presParOf" srcId="{A85EF950-0199-45F9-84DB-3F3F76B7D6AD}" destId="{FE9BFD7B-EBA2-40AE-8E6F-6BC233F35ACF}" srcOrd="6" destOrd="0" presId="urn:microsoft.com/office/officeart/2005/8/layout/hProcess9"/>
    <dgm:cxn modelId="{DAA3195B-096A-41F2-8765-8E60D022BCB1}" type="presParOf" srcId="{A85EF950-0199-45F9-84DB-3F3F76B7D6AD}" destId="{92507B66-6D85-4275-B0E6-2A746DB97BC4}" srcOrd="7" destOrd="0" presId="urn:microsoft.com/office/officeart/2005/8/layout/hProcess9"/>
    <dgm:cxn modelId="{B42390C1-0FD5-4BCE-A979-6F370455F407}" type="presParOf" srcId="{A85EF950-0199-45F9-84DB-3F3F76B7D6AD}" destId="{BD001E4B-2C67-4656-8549-0869EDFA4CF1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DBB7F75-E1A8-40DD-8C53-4996AC1020F2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DDD1AEE-FCED-44E5-AF17-345C130FACBF}">
      <dgm:prSet phldrT="[Text]" custT="1"/>
      <dgm:spPr/>
      <dgm:t>
        <a:bodyPr/>
        <a:lstStyle/>
        <a:p>
          <a:r>
            <a:rPr lang="vi-VN" sz="3200" b="1" dirty="0">
              <a:solidFill>
                <a:srgbClr val="002060"/>
              </a:solidFill>
            </a:rPr>
            <a:t>P</a:t>
          </a:r>
          <a:r>
            <a:rPr lang="en-US" sz="3200" b="1" dirty="0">
              <a:solidFill>
                <a:srgbClr val="002060"/>
              </a:solidFill>
            </a:rPr>
            <a:t>P </a:t>
          </a:r>
          <a:r>
            <a:rPr lang="en-US" sz="3200" b="1" dirty="0" err="1">
              <a:solidFill>
                <a:srgbClr val="002060"/>
              </a:solidFill>
            </a:rPr>
            <a:t>quan</a:t>
          </a:r>
          <a:r>
            <a:rPr lang="en-US" sz="3200" b="1" dirty="0">
              <a:solidFill>
                <a:srgbClr val="002060"/>
              </a:solidFill>
            </a:rPr>
            <a:t> </a:t>
          </a:r>
          <a:r>
            <a:rPr lang="en-US" sz="3200" b="1" dirty="0" err="1">
              <a:solidFill>
                <a:srgbClr val="002060"/>
              </a:solidFill>
            </a:rPr>
            <a:t>sát</a:t>
          </a:r>
          <a:endParaRPr lang="en-US" sz="3200" b="1" dirty="0">
            <a:solidFill>
              <a:srgbClr val="002060"/>
            </a:solidFill>
          </a:endParaRPr>
        </a:p>
      </dgm:t>
    </dgm:pt>
    <dgm:pt modelId="{A36FDED2-6A28-44D2-B493-94B074F6FD4A}" type="parTrans" cxnId="{25C66A67-E2A3-4AB1-AF75-A2EE3FA30DDF}">
      <dgm:prSet/>
      <dgm:spPr/>
      <dgm:t>
        <a:bodyPr/>
        <a:lstStyle/>
        <a:p>
          <a:endParaRPr lang="en-US"/>
        </a:p>
      </dgm:t>
    </dgm:pt>
    <dgm:pt modelId="{D24E3721-0688-4A56-97DD-9D13D08AD84A}" type="sibTrans" cxnId="{25C66A67-E2A3-4AB1-AF75-A2EE3FA30DDF}">
      <dgm:prSet/>
      <dgm:spPr/>
      <dgm:t>
        <a:bodyPr/>
        <a:lstStyle/>
        <a:p>
          <a:endParaRPr lang="en-US"/>
        </a:p>
      </dgm:t>
    </dgm:pt>
    <dgm:pt modelId="{822EB69B-7468-4367-AE22-B96BA98B798C}">
      <dgm:prSet phldrT="[Text]" custT="1"/>
      <dgm:spPr/>
      <dgm:t>
        <a:bodyPr/>
        <a:lstStyle/>
        <a:p>
          <a:r>
            <a:rPr lang="en-US" sz="3200" b="1" dirty="0">
              <a:solidFill>
                <a:srgbClr val="002060"/>
              </a:solidFill>
            </a:rPr>
            <a:t>PP </a:t>
          </a:r>
          <a:r>
            <a:rPr lang="en-US" sz="3200" b="1" dirty="0" err="1">
              <a:solidFill>
                <a:srgbClr val="002060"/>
              </a:solidFill>
            </a:rPr>
            <a:t>vấn</a:t>
          </a:r>
          <a:r>
            <a:rPr lang="en-US" sz="3200" b="1" dirty="0">
              <a:solidFill>
                <a:srgbClr val="002060"/>
              </a:solidFill>
            </a:rPr>
            <a:t> </a:t>
          </a:r>
          <a:r>
            <a:rPr lang="en-US" sz="3200" b="1" dirty="0" err="1">
              <a:solidFill>
                <a:srgbClr val="002060"/>
              </a:solidFill>
            </a:rPr>
            <a:t>đáp</a:t>
          </a:r>
          <a:endParaRPr lang="en-US" sz="3200" b="1" dirty="0">
            <a:solidFill>
              <a:srgbClr val="002060"/>
            </a:solidFill>
          </a:endParaRPr>
        </a:p>
      </dgm:t>
    </dgm:pt>
    <dgm:pt modelId="{885397F4-8530-42BA-8700-0FB3FE8A846A}" type="parTrans" cxnId="{ACD997C6-7DB7-412F-8B8F-33EF0B43F4EE}">
      <dgm:prSet/>
      <dgm:spPr/>
      <dgm:t>
        <a:bodyPr/>
        <a:lstStyle/>
        <a:p>
          <a:endParaRPr lang="en-US"/>
        </a:p>
      </dgm:t>
    </dgm:pt>
    <dgm:pt modelId="{59D7DB9F-1F24-40B5-8A08-15A971A20155}" type="sibTrans" cxnId="{ACD997C6-7DB7-412F-8B8F-33EF0B43F4EE}">
      <dgm:prSet/>
      <dgm:spPr/>
      <dgm:t>
        <a:bodyPr/>
        <a:lstStyle/>
        <a:p>
          <a:endParaRPr lang="en-US"/>
        </a:p>
      </dgm:t>
    </dgm:pt>
    <dgm:pt modelId="{82013224-CF3B-49EB-9B85-9A6F4A0A80CE}">
      <dgm:prSet phldrT="[Text]" custT="1"/>
      <dgm:spPr/>
      <dgm:t>
        <a:bodyPr/>
        <a:lstStyle/>
        <a:p>
          <a:r>
            <a:rPr lang="en-US" sz="3200" b="1" dirty="0">
              <a:solidFill>
                <a:srgbClr val="002060"/>
              </a:solidFill>
            </a:rPr>
            <a:t>PP </a:t>
          </a:r>
          <a:r>
            <a:rPr lang="en-US" sz="3200" b="1" dirty="0" err="1">
              <a:solidFill>
                <a:srgbClr val="002060"/>
              </a:solidFill>
            </a:rPr>
            <a:t>đánh</a:t>
          </a:r>
          <a:r>
            <a:rPr lang="en-US" sz="3200" b="1" dirty="0">
              <a:solidFill>
                <a:srgbClr val="002060"/>
              </a:solidFill>
            </a:rPr>
            <a:t> </a:t>
          </a:r>
          <a:r>
            <a:rPr lang="en-US" sz="3200" b="1" dirty="0" err="1">
              <a:solidFill>
                <a:srgbClr val="002060"/>
              </a:solidFill>
            </a:rPr>
            <a:t>giá</a:t>
          </a:r>
          <a:r>
            <a:rPr lang="en-US" sz="3200" b="1" dirty="0">
              <a:solidFill>
                <a:srgbClr val="002060"/>
              </a:solidFill>
            </a:rPr>
            <a:t> </a:t>
          </a:r>
          <a:r>
            <a:rPr lang="en-US" sz="3200" b="1" dirty="0" err="1">
              <a:solidFill>
                <a:srgbClr val="002060"/>
              </a:solidFill>
            </a:rPr>
            <a:t>hồ</a:t>
          </a:r>
          <a:r>
            <a:rPr lang="en-US" sz="3200" b="1" dirty="0">
              <a:solidFill>
                <a:srgbClr val="002060"/>
              </a:solidFill>
            </a:rPr>
            <a:t> </a:t>
          </a:r>
          <a:r>
            <a:rPr lang="en-US" sz="3200" b="1" dirty="0" err="1">
              <a:solidFill>
                <a:srgbClr val="002060"/>
              </a:solidFill>
            </a:rPr>
            <a:t>sơ</a:t>
          </a:r>
          <a:r>
            <a:rPr lang="en-US" sz="3200" b="1" dirty="0">
              <a:solidFill>
                <a:srgbClr val="002060"/>
              </a:solidFill>
            </a:rPr>
            <a:t> </a:t>
          </a:r>
          <a:r>
            <a:rPr lang="en-US" sz="3200" b="1" dirty="0" err="1">
              <a:solidFill>
                <a:srgbClr val="002060"/>
              </a:solidFill>
            </a:rPr>
            <a:t>học</a:t>
          </a:r>
          <a:r>
            <a:rPr lang="en-US" sz="3200" b="1" dirty="0">
              <a:solidFill>
                <a:srgbClr val="002060"/>
              </a:solidFill>
            </a:rPr>
            <a:t> </a:t>
          </a:r>
          <a:r>
            <a:rPr lang="en-US" sz="3200" b="1" dirty="0" err="1">
              <a:solidFill>
                <a:srgbClr val="002060"/>
              </a:solidFill>
            </a:rPr>
            <a:t>tập</a:t>
          </a:r>
          <a:r>
            <a:rPr lang="en-US" sz="3200" b="1" dirty="0">
              <a:solidFill>
                <a:srgbClr val="002060"/>
              </a:solidFill>
            </a:rPr>
            <a:t>, </a:t>
          </a:r>
          <a:r>
            <a:rPr lang="en-US" sz="3200" b="1" dirty="0" err="1">
              <a:solidFill>
                <a:srgbClr val="002060"/>
              </a:solidFill>
            </a:rPr>
            <a:t>các</a:t>
          </a:r>
          <a:r>
            <a:rPr lang="en-US" sz="3200" b="1" dirty="0">
              <a:solidFill>
                <a:srgbClr val="002060"/>
              </a:solidFill>
            </a:rPr>
            <a:t> </a:t>
          </a:r>
          <a:r>
            <a:rPr lang="en-US" sz="3200" b="1" dirty="0" err="1">
              <a:solidFill>
                <a:srgbClr val="002060"/>
              </a:solidFill>
            </a:rPr>
            <a:t>sản</a:t>
          </a:r>
          <a:r>
            <a:rPr lang="en-US" sz="3200" b="1" dirty="0">
              <a:solidFill>
                <a:srgbClr val="002060"/>
              </a:solidFill>
            </a:rPr>
            <a:t> </a:t>
          </a:r>
          <a:r>
            <a:rPr lang="en-US" sz="3200" b="1" dirty="0" err="1">
              <a:solidFill>
                <a:srgbClr val="002060"/>
              </a:solidFill>
            </a:rPr>
            <a:t>phẩm</a:t>
          </a:r>
          <a:r>
            <a:rPr lang="en-US" sz="3200" b="1" dirty="0">
              <a:solidFill>
                <a:srgbClr val="002060"/>
              </a:solidFill>
            </a:rPr>
            <a:t>, </a:t>
          </a:r>
          <a:r>
            <a:rPr lang="en-US" sz="3200" b="1" dirty="0" err="1" smtClean="0">
              <a:solidFill>
                <a:srgbClr val="002060"/>
              </a:solidFill>
            </a:rPr>
            <a:t>hoạt</a:t>
          </a:r>
          <a:r>
            <a:rPr lang="en-US" sz="3200" b="1" dirty="0" smtClean="0">
              <a:solidFill>
                <a:srgbClr val="002060"/>
              </a:solidFill>
            </a:rPr>
            <a:t> </a:t>
          </a:r>
          <a:r>
            <a:rPr lang="en-US" sz="3200" b="1" dirty="0" err="1">
              <a:solidFill>
                <a:srgbClr val="002060"/>
              </a:solidFill>
            </a:rPr>
            <a:t>động</a:t>
          </a:r>
          <a:r>
            <a:rPr lang="en-US" sz="3200" b="1" dirty="0">
              <a:solidFill>
                <a:srgbClr val="002060"/>
              </a:solidFill>
            </a:rPr>
            <a:t> </a:t>
          </a:r>
          <a:r>
            <a:rPr lang="en-US" sz="3200" b="1" dirty="0" err="1">
              <a:solidFill>
                <a:srgbClr val="002060"/>
              </a:solidFill>
            </a:rPr>
            <a:t>của</a:t>
          </a:r>
          <a:r>
            <a:rPr lang="en-US" sz="3200" b="1" dirty="0">
              <a:solidFill>
                <a:srgbClr val="002060"/>
              </a:solidFill>
            </a:rPr>
            <a:t> HS</a:t>
          </a:r>
        </a:p>
      </dgm:t>
    </dgm:pt>
    <dgm:pt modelId="{C4528B03-8123-4A37-A46A-E561F1D27D1B}" type="parTrans" cxnId="{F6E42A4C-EC92-474E-8025-A5A707150068}">
      <dgm:prSet/>
      <dgm:spPr/>
      <dgm:t>
        <a:bodyPr/>
        <a:lstStyle/>
        <a:p>
          <a:endParaRPr lang="en-US"/>
        </a:p>
      </dgm:t>
    </dgm:pt>
    <dgm:pt modelId="{93CDAA20-B9A8-4AED-BFC2-6BA8DE39D5AB}" type="sibTrans" cxnId="{F6E42A4C-EC92-474E-8025-A5A707150068}">
      <dgm:prSet/>
      <dgm:spPr/>
      <dgm:t>
        <a:bodyPr/>
        <a:lstStyle/>
        <a:p>
          <a:endParaRPr lang="en-US"/>
        </a:p>
      </dgm:t>
    </dgm:pt>
    <dgm:pt modelId="{658FCB79-833E-45C9-A2F4-F49F7BAEFF64}">
      <dgm:prSet phldrT="[Text]" custT="1"/>
      <dgm:spPr/>
      <dgm:t>
        <a:bodyPr/>
        <a:lstStyle/>
        <a:p>
          <a:r>
            <a:rPr lang="en-US" sz="3200" b="1" dirty="0">
              <a:solidFill>
                <a:srgbClr val="002060"/>
              </a:solidFill>
            </a:rPr>
            <a:t>PP </a:t>
          </a:r>
          <a:r>
            <a:rPr lang="en-US" sz="3200" b="1" dirty="0" err="1">
              <a:solidFill>
                <a:srgbClr val="002060"/>
              </a:solidFill>
            </a:rPr>
            <a:t>kiểm</a:t>
          </a:r>
          <a:r>
            <a:rPr lang="en-US" sz="3200" b="1" dirty="0">
              <a:solidFill>
                <a:srgbClr val="002060"/>
              </a:solidFill>
            </a:rPr>
            <a:t> </a:t>
          </a:r>
          <a:r>
            <a:rPr lang="en-US" sz="3200" b="1" dirty="0" err="1">
              <a:solidFill>
                <a:srgbClr val="002060"/>
              </a:solidFill>
            </a:rPr>
            <a:t>tra</a:t>
          </a:r>
          <a:r>
            <a:rPr lang="en-US" sz="3200" b="1" dirty="0">
              <a:solidFill>
                <a:srgbClr val="002060"/>
              </a:solidFill>
            </a:rPr>
            <a:t> </a:t>
          </a:r>
          <a:r>
            <a:rPr lang="en-US" sz="3200" b="1" dirty="0" err="1">
              <a:solidFill>
                <a:srgbClr val="002060"/>
              </a:solidFill>
            </a:rPr>
            <a:t>viết</a:t>
          </a:r>
          <a:endParaRPr lang="en-US" sz="3200" b="1" dirty="0">
            <a:solidFill>
              <a:srgbClr val="002060"/>
            </a:solidFill>
          </a:endParaRPr>
        </a:p>
      </dgm:t>
    </dgm:pt>
    <dgm:pt modelId="{14C232BA-A2E8-4B43-8373-02FDEFC54EFB}" type="parTrans" cxnId="{39A5BF96-F993-449A-BF1E-9AE165C03C57}">
      <dgm:prSet/>
      <dgm:spPr/>
      <dgm:t>
        <a:bodyPr/>
        <a:lstStyle/>
        <a:p>
          <a:endParaRPr lang="en-US"/>
        </a:p>
      </dgm:t>
    </dgm:pt>
    <dgm:pt modelId="{2B2CF75D-6792-4B40-9116-11DF4489B780}" type="sibTrans" cxnId="{39A5BF96-F993-449A-BF1E-9AE165C03C57}">
      <dgm:prSet/>
      <dgm:spPr/>
      <dgm:t>
        <a:bodyPr/>
        <a:lstStyle/>
        <a:p>
          <a:endParaRPr lang="en-US"/>
        </a:p>
      </dgm:t>
    </dgm:pt>
    <dgm:pt modelId="{D5F3397D-6DE3-424E-85C6-DBFF8D008EE9}" type="pres">
      <dgm:prSet presAssocID="{9DBB7F75-E1A8-40DD-8C53-4996AC1020F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4F66ABEB-6A6E-41D9-9D62-81F312505AFE}" type="pres">
      <dgm:prSet presAssocID="{9DBB7F75-E1A8-40DD-8C53-4996AC1020F2}" presName="Name1" presStyleCnt="0"/>
      <dgm:spPr/>
    </dgm:pt>
    <dgm:pt modelId="{053D9FF4-9DA8-46C5-958D-6ED0F7A224D9}" type="pres">
      <dgm:prSet presAssocID="{9DBB7F75-E1A8-40DD-8C53-4996AC1020F2}" presName="cycle" presStyleCnt="0"/>
      <dgm:spPr/>
    </dgm:pt>
    <dgm:pt modelId="{95BB1564-12FE-4657-BC03-8CA5F8F53DEE}" type="pres">
      <dgm:prSet presAssocID="{9DBB7F75-E1A8-40DD-8C53-4996AC1020F2}" presName="srcNode" presStyleLbl="node1" presStyleIdx="0" presStyleCnt="4"/>
      <dgm:spPr/>
    </dgm:pt>
    <dgm:pt modelId="{64A2D868-EAFE-4D6F-AE9F-7E54B4D1C32D}" type="pres">
      <dgm:prSet presAssocID="{9DBB7F75-E1A8-40DD-8C53-4996AC1020F2}" presName="conn" presStyleLbl="parChTrans1D2" presStyleIdx="0" presStyleCnt="1"/>
      <dgm:spPr/>
      <dgm:t>
        <a:bodyPr/>
        <a:lstStyle/>
        <a:p>
          <a:endParaRPr lang="en-US"/>
        </a:p>
      </dgm:t>
    </dgm:pt>
    <dgm:pt modelId="{220C7A18-E5ED-4941-9CE8-144B7AEF5514}" type="pres">
      <dgm:prSet presAssocID="{9DBB7F75-E1A8-40DD-8C53-4996AC1020F2}" presName="extraNode" presStyleLbl="node1" presStyleIdx="0" presStyleCnt="4"/>
      <dgm:spPr/>
    </dgm:pt>
    <dgm:pt modelId="{35F41DCF-6210-4282-8931-431EBBE5D682}" type="pres">
      <dgm:prSet presAssocID="{9DBB7F75-E1A8-40DD-8C53-4996AC1020F2}" presName="dstNode" presStyleLbl="node1" presStyleIdx="0" presStyleCnt="4"/>
      <dgm:spPr/>
    </dgm:pt>
    <dgm:pt modelId="{FB64B0AF-3DD1-479D-9C98-D1CCA061ECED}" type="pres">
      <dgm:prSet presAssocID="{FDDD1AEE-FCED-44E5-AF17-345C130FACBF}" presName="text_1" presStyleLbl="node1" presStyleIdx="0" presStyleCnt="4" custScaleY="1395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A6A30B-1DA6-4DE7-86FC-FA46F619C8BD}" type="pres">
      <dgm:prSet presAssocID="{FDDD1AEE-FCED-44E5-AF17-345C130FACBF}" presName="accent_1" presStyleCnt="0"/>
      <dgm:spPr/>
    </dgm:pt>
    <dgm:pt modelId="{4363C736-27D8-4830-B383-333DC890EAA8}" type="pres">
      <dgm:prSet presAssocID="{FDDD1AEE-FCED-44E5-AF17-345C130FACBF}" presName="accentRepeatNode" presStyleLbl="solidFgAcc1" presStyleIdx="0" presStyleCnt="4"/>
      <dgm:spPr/>
    </dgm:pt>
    <dgm:pt modelId="{F2B6334D-7427-4553-8CD8-F519D82639A0}" type="pres">
      <dgm:prSet presAssocID="{822EB69B-7468-4367-AE22-B96BA98B798C}" presName="text_2" presStyleLbl="node1" presStyleIdx="1" presStyleCnt="4" custScaleX="98244" custScaleY="139526" custLinFactNeighborX="968" custLinFactNeighborY="-18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8386AF-52AC-4766-9BFD-7F89079D67EB}" type="pres">
      <dgm:prSet presAssocID="{822EB69B-7468-4367-AE22-B96BA98B798C}" presName="accent_2" presStyleCnt="0"/>
      <dgm:spPr/>
    </dgm:pt>
    <dgm:pt modelId="{F8938766-FA39-4154-B688-B31E7F2A3480}" type="pres">
      <dgm:prSet presAssocID="{822EB69B-7468-4367-AE22-B96BA98B798C}" presName="accentRepeatNode" presStyleLbl="solidFgAcc1" presStyleIdx="1" presStyleCnt="4"/>
      <dgm:spPr/>
    </dgm:pt>
    <dgm:pt modelId="{F4F0BC11-20EF-49A6-9D54-2C3B7FD07D4C}" type="pres">
      <dgm:prSet presAssocID="{82013224-CF3B-49EB-9B85-9A6F4A0A80CE}" presName="text_3" presStyleLbl="node1" presStyleIdx="2" presStyleCnt="4" custScaleY="1395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692F7E-CA69-4334-9789-5A4998B0D439}" type="pres">
      <dgm:prSet presAssocID="{82013224-CF3B-49EB-9B85-9A6F4A0A80CE}" presName="accent_3" presStyleCnt="0"/>
      <dgm:spPr/>
    </dgm:pt>
    <dgm:pt modelId="{7996CA23-F787-4827-BD64-AF23830AD8CB}" type="pres">
      <dgm:prSet presAssocID="{82013224-CF3B-49EB-9B85-9A6F4A0A80CE}" presName="accentRepeatNode" presStyleLbl="solidFgAcc1" presStyleIdx="2" presStyleCnt="4"/>
      <dgm:spPr/>
    </dgm:pt>
    <dgm:pt modelId="{7256767A-FD6B-4222-BAD3-4A2DA788574C}" type="pres">
      <dgm:prSet presAssocID="{658FCB79-833E-45C9-A2F4-F49F7BAEFF64}" presName="text_4" presStyleLbl="node1" presStyleIdx="3" presStyleCnt="4" custScaleY="1395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663FEE-A003-4882-A175-7F52B4945914}" type="pres">
      <dgm:prSet presAssocID="{658FCB79-833E-45C9-A2F4-F49F7BAEFF64}" presName="accent_4" presStyleCnt="0"/>
      <dgm:spPr/>
    </dgm:pt>
    <dgm:pt modelId="{53278221-0B87-4C13-AFF3-F0B903CF8BEB}" type="pres">
      <dgm:prSet presAssocID="{658FCB79-833E-45C9-A2F4-F49F7BAEFF64}" presName="accentRepeatNode" presStyleLbl="solidFgAcc1" presStyleIdx="3" presStyleCnt="4"/>
      <dgm:spPr/>
    </dgm:pt>
  </dgm:ptLst>
  <dgm:cxnLst>
    <dgm:cxn modelId="{25C66A67-E2A3-4AB1-AF75-A2EE3FA30DDF}" srcId="{9DBB7F75-E1A8-40DD-8C53-4996AC1020F2}" destId="{FDDD1AEE-FCED-44E5-AF17-345C130FACBF}" srcOrd="0" destOrd="0" parTransId="{A36FDED2-6A28-44D2-B493-94B074F6FD4A}" sibTransId="{D24E3721-0688-4A56-97DD-9D13D08AD84A}"/>
    <dgm:cxn modelId="{F4DCEEDA-824A-486C-B382-4F2A0FE80DE3}" type="presOf" srcId="{D24E3721-0688-4A56-97DD-9D13D08AD84A}" destId="{64A2D868-EAFE-4D6F-AE9F-7E54B4D1C32D}" srcOrd="0" destOrd="0" presId="urn:microsoft.com/office/officeart/2008/layout/VerticalCurvedList"/>
    <dgm:cxn modelId="{75E9A8B2-9739-4249-B7BE-63C04C24A383}" type="presOf" srcId="{658FCB79-833E-45C9-A2F4-F49F7BAEFF64}" destId="{7256767A-FD6B-4222-BAD3-4A2DA788574C}" srcOrd="0" destOrd="0" presId="urn:microsoft.com/office/officeart/2008/layout/VerticalCurvedList"/>
    <dgm:cxn modelId="{F6E42A4C-EC92-474E-8025-A5A707150068}" srcId="{9DBB7F75-E1A8-40DD-8C53-4996AC1020F2}" destId="{82013224-CF3B-49EB-9B85-9A6F4A0A80CE}" srcOrd="2" destOrd="0" parTransId="{C4528B03-8123-4A37-A46A-E561F1D27D1B}" sibTransId="{93CDAA20-B9A8-4AED-BFC2-6BA8DE39D5AB}"/>
    <dgm:cxn modelId="{39A5BF96-F993-449A-BF1E-9AE165C03C57}" srcId="{9DBB7F75-E1A8-40DD-8C53-4996AC1020F2}" destId="{658FCB79-833E-45C9-A2F4-F49F7BAEFF64}" srcOrd="3" destOrd="0" parTransId="{14C232BA-A2E8-4B43-8373-02FDEFC54EFB}" sibTransId="{2B2CF75D-6792-4B40-9116-11DF4489B780}"/>
    <dgm:cxn modelId="{F8A402EC-7FD6-4A93-B711-37BE9DFB6F7B}" type="presOf" srcId="{822EB69B-7468-4367-AE22-B96BA98B798C}" destId="{F2B6334D-7427-4553-8CD8-F519D82639A0}" srcOrd="0" destOrd="0" presId="urn:microsoft.com/office/officeart/2008/layout/VerticalCurvedList"/>
    <dgm:cxn modelId="{6ADD71AA-7570-40E8-85DB-1ECA5F64482D}" type="presOf" srcId="{82013224-CF3B-49EB-9B85-9A6F4A0A80CE}" destId="{F4F0BC11-20EF-49A6-9D54-2C3B7FD07D4C}" srcOrd="0" destOrd="0" presId="urn:microsoft.com/office/officeart/2008/layout/VerticalCurvedList"/>
    <dgm:cxn modelId="{E09CBAEE-D350-4BB2-8407-68CE2A602B31}" type="presOf" srcId="{9DBB7F75-E1A8-40DD-8C53-4996AC1020F2}" destId="{D5F3397D-6DE3-424E-85C6-DBFF8D008EE9}" srcOrd="0" destOrd="0" presId="urn:microsoft.com/office/officeart/2008/layout/VerticalCurvedList"/>
    <dgm:cxn modelId="{ACD997C6-7DB7-412F-8B8F-33EF0B43F4EE}" srcId="{9DBB7F75-E1A8-40DD-8C53-4996AC1020F2}" destId="{822EB69B-7468-4367-AE22-B96BA98B798C}" srcOrd="1" destOrd="0" parTransId="{885397F4-8530-42BA-8700-0FB3FE8A846A}" sibTransId="{59D7DB9F-1F24-40B5-8A08-15A971A20155}"/>
    <dgm:cxn modelId="{7ACBD79C-FDF4-4A50-9BDA-C462AD33D61B}" type="presOf" srcId="{FDDD1AEE-FCED-44E5-AF17-345C130FACBF}" destId="{FB64B0AF-3DD1-479D-9C98-D1CCA061ECED}" srcOrd="0" destOrd="0" presId="urn:microsoft.com/office/officeart/2008/layout/VerticalCurvedList"/>
    <dgm:cxn modelId="{04D98DCA-90CF-40B0-A30C-E3E75F5E4612}" type="presParOf" srcId="{D5F3397D-6DE3-424E-85C6-DBFF8D008EE9}" destId="{4F66ABEB-6A6E-41D9-9D62-81F312505AFE}" srcOrd="0" destOrd="0" presId="urn:microsoft.com/office/officeart/2008/layout/VerticalCurvedList"/>
    <dgm:cxn modelId="{4E9C286E-C29B-4425-B02E-502097866AED}" type="presParOf" srcId="{4F66ABEB-6A6E-41D9-9D62-81F312505AFE}" destId="{053D9FF4-9DA8-46C5-958D-6ED0F7A224D9}" srcOrd="0" destOrd="0" presId="urn:microsoft.com/office/officeart/2008/layout/VerticalCurvedList"/>
    <dgm:cxn modelId="{1FA4B498-3B00-407F-8321-7645F741F047}" type="presParOf" srcId="{053D9FF4-9DA8-46C5-958D-6ED0F7A224D9}" destId="{95BB1564-12FE-4657-BC03-8CA5F8F53DEE}" srcOrd="0" destOrd="0" presId="urn:microsoft.com/office/officeart/2008/layout/VerticalCurvedList"/>
    <dgm:cxn modelId="{7DAD41B8-1D72-45CE-9ADF-1F63762CAF27}" type="presParOf" srcId="{053D9FF4-9DA8-46C5-958D-6ED0F7A224D9}" destId="{64A2D868-EAFE-4D6F-AE9F-7E54B4D1C32D}" srcOrd="1" destOrd="0" presId="urn:microsoft.com/office/officeart/2008/layout/VerticalCurvedList"/>
    <dgm:cxn modelId="{A18A5F9D-146A-4BD0-98E8-FBC20831CCA1}" type="presParOf" srcId="{053D9FF4-9DA8-46C5-958D-6ED0F7A224D9}" destId="{220C7A18-E5ED-4941-9CE8-144B7AEF5514}" srcOrd="2" destOrd="0" presId="urn:microsoft.com/office/officeart/2008/layout/VerticalCurvedList"/>
    <dgm:cxn modelId="{B5A2B514-1E2C-4A34-BC0C-69499D92E697}" type="presParOf" srcId="{053D9FF4-9DA8-46C5-958D-6ED0F7A224D9}" destId="{35F41DCF-6210-4282-8931-431EBBE5D682}" srcOrd="3" destOrd="0" presId="urn:microsoft.com/office/officeart/2008/layout/VerticalCurvedList"/>
    <dgm:cxn modelId="{F2039704-2713-4317-9A56-DB6A8FFB1AC2}" type="presParOf" srcId="{4F66ABEB-6A6E-41D9-9D62-81F312505AFE}" destId="{FB64B0AF-3DD1-479D-9C98-D1CCA061ECED}" srcOrd="1" destOrd="0" presId="urn:microsoft.com/office/officeart/2008/layout/VerticalCurvedList"/>
    <dgm:cxn modelId="{E2FB1C5C-FBA4-4FEA-83F4-039E8FA01503}" type="presParOf" srcId="{4F66ABEB-6A6E-41D9-9D62-81F312505AFE}" destId="{ACA6A30B-1DA6-4DE7-86FC-FA46F619C8BD}" srcOrd="2" destOrd="0" presId="urn:microsoft.com/office/officeart/2008/layout/VerticalCurvedList"/>
    <dgm:cxn modelId="{045332A4-3F24-4F1E-BD66-3BA2B8ACF126}" type="presParOf" srcId="{ACA6A30B-1DA6-4DE7-86FC-FA46F619C8BD}" destId="{4363C736-27D8-4830-B383-333DC890EAA8}" srcOrd="0" destOrd="0" presId="urn:microsoft.com/office/officeart/2008/layout/VerticalCurvedList"/>
    <dgm:cxn modelId="{B5196F22-8A56-4393-9F88-FF25383610BA}" type="presParOf" srcId="{4F66ABEB-6A6E-41D9-9D62-81F312505AFE}" destId="{F2B6334D-7427-4553-8CD8-F519D82639A0}" srcOrd="3" destOrd="0" presId="urn:microsoft.com/office/officeart/2008/layout/VerticalCurvedList"/>
    <dgm:cxn modelId="{5C344182-B2E2-4F3F-8639-5587227762F3}" type="presParOf" srcId="{4F66ABEB-6A6E-41D9-9D62-81F312505AFE}" destId="{E38386AF-52AC-4766-9BFD-7F89079D67EB}" srcOrd="4" destOrd="0" presId="urn:microsoft.com/office/officeart/2008/layout/VerticalCurvedList"/>
    <dgm:cxn modelId="{F9CFE4B2-8BDE-4C43-B585-D2CE77027101}" type="presParOf" srcId="{E38386AF-52AC-4766-9BFD-7F89079D67EB}" destId="{F8938766-FA39-4154-B688-B31E7F2A3480}" srcOrd="0" destOrd="0" presId="urn:microsoft.com/office/officeart/2008/layout/VerticalCurvedList"/>
    <dgm:cxn modelId="{E4A9FAD1-B112-46EE-A6D6-7121CEC9F978}" type="presParOf" srcId="{4F66ABEB-6A6E-41D9-9D62-81F312505AFE}" destId="{F4F0BC11-20EF-49A6-9D54-2C3B7FD07D4C}" srcOrd="5" destOrd="0" presId="urn:microsoft.com/office/officeart/2008/layout/VerticalCurvedList"/>
    <dgm:cxn modelId="{10317068-FB32-4F4A-AD0C-4BBF8CE09E34}" type="presParOf" srcId="{4F66ABEB-6A6E-41D9-9D62-81F312505AFE}" destId="{48692F7E-CA69-4334-9789-5A4998B0D439}" srcOrd="6" destOrd="0" presId="urn:microsoft.com/office/officeart/2008/layout/VerticalCurvedList"/>
    <dgm:cxn modelId="{69EC99A6-F6F2-44EB-B6D0-4DFE30B0AE2E}" type="presParOf" srcId="{48692F7E-CA69-4334-9789-5A4998B0D439}" destId="{7996CA23-F787-4827-BD64-AF23830AD8CB}" srcOrd="0" destOrd="0" presId="urn:microsoft.com/office/officeart/2008/layout/VerticalCurvedList"/>
    <dgm:cxn modelId="{9C3CB413-D0C2-4493-856F-1A65F6D2389E}" type="presParOf" srcId="{4F66ABEB-6A6E-41D9-9D62-81F312505AFE}" destId="{7256767A-FD6B-4222-BAD3-4A2DA788574C}" srcOrd="7" destOrd="0" presId="urn:microsoft.com/office/officeart/2008/layout/VerticalCurvedList"/>
    <dgm:cxn modelId="{92BBF3B1-4220-4B2C-A7C6-DF15E5FB8DA2}" type="presParOf" srcId="{4F66ABEB-6A6E-41D9-9D62-81F312505AFE}" destId="{8B663FEE-A003-4882-A175-7F52B4945914}" srcOrd="8" destOrd="0" presId="urn:microsoft.com/office/officeart/2008/layout/VerticalCurvedList"/>
    <dgm:cxn modelId="{DF81A004-8D08-4F97-95CA-2A24E1350087}" type="presParOf" srcId="{8B663FEE-A003-4882-A175-7F52B4945914}" destId="{53278221-0B87-4C13-AFF3-F0B903CF8BE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BA48403-97C1-466A-A86B-41C821A34324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B1240D83-BA68-4E1E-85B4-EA7C3499AFEB}">
      <dgm:prSet phldrT="[Text]" custT="1"/>
      <dgm:spPr>
        <a:solidFill>
          <a:srgbClr val="FF0000"/>
        </a:solidFill>
      </dgm:spPr>
      <dgm:t>
        <a:bodyPr/>
        <a:lstStyle/>
        <a:p>
          <a:r>
            <a:rPr lang="en-US" sz="4000" b="1" dirty="0">
              <a:solidFill>
                <a:srgbClr val="FFFF00"/>
              </a:solidFill>
            </a:rPr>
            <a:t>PP Quan </a:t>
          </a:r>
          <a:r>
            <a:rPr lang="en-US" sz="4000" b="1" dirty="0" err="1">
              <a:solidFill>
                <a:srgbClr val="FFFF00"/>
              </a:solidFill>
            </a:rPr>
            <a:t>sát</a:t>
          </a:r>
          <a:endParaRPr lang="en-US" sz="4000" b="1" dirty="0">
            <a:solidFill>
              <a:srgbClr val="FFFF00"/>
            </a:solidFill>
          </a:endParaRPr>
        </a:p>
      </dgm:t>
    </dgm:pt>
    <dgm:pt modelId="{5467CD29-B881-421B-82E7-532ADB373EA4}" type="parTrans" cxnId="{4DEDC460-8C55-4063-9A90-8D75DB4585CF}">
      <dgm:prSet/>
      <dgm:spPr/>
      <dgm:t>
        <a:bodyPr/>
        <a:lstStyle/>
        <a:p>
          <a:endParaRPr lang="en-US"/>
        </a:p>
      </dgm:t>
    </dgm:pt>
    <dgm:pt modelId="{3BFE1B54-52EB-40DA-9BA1-3A055D64AE73}" type="sibTrans" cxnId="{4DEDC460-8C55-4063-9A90-8D75DB4585CF}">
      <dgm:prSet/>
      <dgm:spPr/>
      <dgm:t>
        <a:bodyPr/>
        <a:lstStyle/>
        <a:p>
          <a:endParaRPr lang="en-US"/>
        </a:p>
      </dgm:t>
    </dgm:pt>
    <dgm:pt modelId="{7F95A6F1-0075-4478-A7E2-A6E721D6A33A}">
      <dgm:prSet phldrT="[Text]" custT="1"/>
      <dgm:spPr/>
      <dgm:t>
        <a:bodyPr/>
        <a:lstStyle/>
        <a:p>
          <a:r>
            <a:rPr lang="en-US" sz="3200" b="1" dirty="0" err="1">
              <a:solidFill>
                <a:schemeClr val="tx1"/>
              </a:solidFill>
            </a:rPr>
            <a:t>Ghi</a:t>
          </a:r>
          <a:r>
            <a:rPr lang="en-US" sz="3200" b="1" dirty="0">
              <a:solidFill>
                <a:schemeClr val="tx1"/>
              </a:solidFill>
            </a:rPr>
            <a:t> </a:t>
          </a:r>
          <a:r>
            <a:rPr lang="en-US" sz="3200" b="1" dirty="0" err="1">
              <a:solidFill>
                <a:schemeClr val="tx1"/>
              </a:solidFill>
            </a:rPr>
            <a:t>chép</a:t>
          </a:r>
          <a:r>
            <a:rPr lang="en-US" sz="3200" b="1" dirty="0">
              <a:solidFill>
                <a:schemeClr val="tx1"/>
              </a:solidFill>
            </a:rPr>
            <a:t> </a:t>
          </a:r>
          <a:r>
            <a:rPr lang="en-US" sz="3200" b="1" dirty="0" err="1">
              <a:solidFill>
                <a:schemeClr val="tx1"/>
              </a:solidFill>
            </a:rPr>
            <a:t>các</a:t>
          </a:r>
          <a:r>
            <a:rPr lang="en-US" sz="3200" b="1" dirty="0">
              <a:solidFill>
                <a:schemeClr val="tx1"/>
              </a:solidFill>
            </a:rPr>
            <a:t> </a:t>
          </a:r>
          <a:r>
            <a:rPr lang="en-US" sz="3200" b="1" dirty="0" err="1">
              <a:solidFill>
                <a:schemeClr val="tx1"/>
              </a:solidFill>
            </a:rPr>
            <a:t>sự</a:t>
          </a:r>
          <a:r>
            <a:rPr lang="en-US" sz="3200" b="1" dirty="0">
              <a:solidFill>
                <a:schemeClr val="tx1"/>
              </a:solidFill>
            </a:rPr>
            <a:t> </a:t>
          </a:r>
          <a:r>
            <a:rPr lang="en-US" sz="3200" b="1" dirty="0" err="1">
              <a:solidFill>
                <a:schemeClr val="tx1"/>
              </a:solidFill>
            </a:rPr>
            <a:t>kiện</a:t>
          </a:r>
          <a:r>
            <a:rPr lang="en-US" sz="3200" b="1" dirty="0">
              <a:solidFill>
                <a:schemeClr val="tx1"/>
              </a:solidFill>
            </a:rPr>
            <a:t> </a:t>
          </a:r>
          <a:r>
            <a:rPr lang="en-US" sz="3200" b="1" dirty="0" err="1">
              <a:solidFill>
                <a:schemeClr val="tx1"/>
              </a:solidFill>
            </a:rPr>
            <a:t>thường</a:t>
          </a:r>
          <a:r>
            <a:rPr lang="en-US" sz="3200" b="1" dirty="0">
              <a:solidFill>
                <a:schemeClr val="tx1"/>
              </a:solidFill>
            </a:rPr>
            <a:t> </a:t>
          </a:r>
          <a:r>
            <a:rPr lang="en-US" sz="3200" b="1" dirty="0" err="1">
              <a:solidFill>
                <a:schemeClr val="tx1"/>
              </a:solidFill>
            </a:rPr>
            <a:t>nhật</a:t>
          </a:r>
          <a:endParaRPr lang="en-US" sz="3200" b="1" dirty="0">
            <a:solidFill>
              <a:schemeClr val="tx1"/>
            </a:solidFill>
          </a:endParaRPr>
        </a:p>
      </dgm:t>
    </dgm:pt>
    <dgm:pt modelId="{85E9C68F-C9BB-4151-82EE-3C230BE50057}" type="parTrans" cxnId="{8B76F563-C2BA-4342-8D25-52D2506FBC94}">
      <dgm:prSet/>
      <dgm:spPr/>
      <dgm:t>
        <a:bodyPr/>
        <a:lstStyle/>
        <a:p>
          <a:endParaRPr lang="en-US"/>
        </a:p>
      </dgm:t>
    </dgm:pt>
    <dgm:pt modelId="{7FE7BDF2-EF43-4947-BA89-B6A07E535C13}" type="sibTrans" cxnId="{8B76F563-C2BA-4342-8D25-52D2506FBC94}">
      <dgm:prSet/>
      <dgm:spPr/>
      <dgm:t>
        <a:bodyPr/>
        <a:lstStyle/>
        <a:p>
          <a:endParaRPr lang="en-US"/>
        </a:p>
      </dgm:t>
    </dgm:pt>
    <dgm:pt modelId="{9675C76E-0AE2-4323-90C6-E4C960B957E6}">
      <dgm:prSet phldrT="[Text]" custT="1"/>
      <dgm:spPr/>
      <dgm:t>
        <a:bodyPr/>
        <a:lstStyle/>
        <a:p>
          <a:r>
            <a:rPr lang="en-US" sz="3200" b="1" dirty="0" err="1">
              <a:solidFill>
                <a:schemeClr val="tx1"/>
              </a:solidFill>
            </a:rPr>
            <a:t>Thang</a:t>
          </a:r>
          <a:r>
            <a:rPr lang="en-US" sz="3200" b="1" dirty="0">
              <a:solidFill>
                <a:schemeClr val="tx1"/>
              </a:solidFill>
            </a:rPr>
            <a:t> </a:t>
          </a:r>
          <a:r>
            <a:rPr lang="en-US" sz="3200" b="1" dirty="0" err="1" smtClean="0">
              <a:solidFill>
                <a:schemeClr val="tx1"/>
              </a:solidFill>
            </a:rPr>
            <a:t>đo</a:t>
          </a:r>
          <a:r>
            <a:rPr lang="en-US" sz="3200" b="1" dirty="0" smtClean="0">
              <a:solidFill>
                <a:schemeClr val="tx1"/>
              </a:solidFill>
            </a:rPr>
            <a:t> (</a:t>
          </a:r>
          <a:r>
            <a:rPr lang="en-US" sz="3200" b="1" dirty="0" err="1" smtClean="0">
              <a:solidFill>
                <a:schemeClr val="tx1"/>
              </a:solidFill>
            </a:rPr>
            <a:t>P</a:t>
          </a:r>
          <a:r>
            <a:rPr lang="en-US" sz="32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hiếu</a:t>
          </a:r>
          <a:r>
            <a:rPr lang="en-US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quan</a:t>
          </a:r>
          <a:r>
            <a:rPr lang="en-US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sát</a:t>
          </a:r>
          <a:r>
            <a:rPr lang="en-US" sz="3200" b="1" dirty="0" smtClean="0">
              <a:solidFill>
                <a:schemeClr val="tx1"/>
              </a:solidFill>
            </a:rPr>
            <a:t>)</a:t>
          </a:r>
          <a:endParaRPr lang="en-US" sz="3200" b="1" dirty="0">
            <a:solidFill>
              <a:schemeClr val="tx1"/>
            </a:solidFill>
          </a:endParaRPr>
        </a:p>
      </dgm:t>
    </dgm:pt>
    <dgm:pt modelId="{F9A6F704-2F97-4118-B4FD-9750FEE70F39}" type="parTrans" cxnId="{2C40392A-9174-4DA5-A84A-047CA78FC9CA}">
      <dgm:prSet/>
      <dgm:spPr/>
      <dgm:t>
        <a:bodyPr/>
        <a:lstStyle/>
        <a:p>
          <a:endParaRPr lang="en-US"/>
        </a:p>
      </dgm:t>
    </dgm:pt>
    <dgm:pt modelId="{9038759A-753B-4027-A4FA-FD4C8658F6CA}" type="sibTrans" cxnId="{2C40392A-9174-4DA5-A84A-047CA78FC9CA}">
      <dgm:prSet/>
      <dgm:spPr/>
      <dgm:t>
        <a:bodyPr/>
        <a:lstStyle/>
        <a:p>
          <a:endParaRPr lang="en-US"/>
        </a:p>
      </dgm:t>
    </dgm:pt>
    <dgm:pt modelId="{127368F5-2063-43E2-9EA8-0496BE1B4486}">
      <dgm:prSet phldrT="[Text]" custT="1"/>
      <dgm:spPr/>
      <dgm:t>
        <a:bodyPr/>
        <a:lstStyle/>
        <a:p>
          <a:r>
            <a:rPr lang="en-US" sz="3200" b="1" dirty="0" err="1">
              <a:solidFill>
                <a:schemeClr val="tx1"/>
              </a:solidFill>
            </a:rPr>
            <a:t>Bảng</a:t>
          </a:r>
          <a:r>
            <a:rPr lang="en-US" sz="3200" b="1" dirty="0">
              <a:solidFill>
                <a:schemeClr val="tx1"/>
              </a:solidFill>
            </a:rPr>
            <a:t> </a:t>
          </a:r>
          <a:r>
            <a:rPr lang="en-US" sz="3200" b="1" dirty="0" err="1">
              <a:solidFill>
                <a:schemeClr val="tx1"/>
              </a:solidFill>
            </a:rPr>
            <a:t>kiểm</a:t>
          </a:r>
          <a:r>
            <a:rPr lang="en-US" sz="3200" b="1" dirty="0">
              <a:solidFill>
                <a:schemeClr val="tx1"/>
              </a:solidFill>
            </a:rPr>
            <a:t> </a:t>
          </a:r>
          <a:r>
            <a:rPr lang="en-US" sz="3200" b="1" dirty="0" err="1">
              <a:solidFill>
                <a:schemeClr val="tx1"/>
              </a:solidFill>
            </a:rPr>
            <a:t>tra</a:t>
          </a:r>
          <a:r>
            <a:rPr lang="en-US" sz="3200" b="1" dirty="0">
              <a:solidFill>
                <a:schemeClr val="tx1"/>
              </a:solidFill>
            </a:rPr>
            <a:t> (</a:t>
          </a:r>
          <a:r>
            <a:rPr lang="en-US" sz="3200" b="1" dirty="0" err="1">
              <a:solidFill>
                <a:schemeClr val="tx1"/>
              </a:solidFill>
            </a:rPr>
            <a:t>Bảng</a:t>
          </a:r>
          <a:r>
            <a:rPr lang="en-US" sz="3200" b="1" dirty="0">
              <a:solidFill>
                <a:schemeClr val="tx1"/>
              </a:solidFill>
            </a:rPr>
            <a:t> </a:t>
          </a:r>
          <a:r>
            <a:rPr lang="en-US" sz="3200" b="1" dirty="0" err="1">
              <a:solidFill>
                <a:schemeClr val="tx1"/>
              </a:solidFill>
            </a:rPr>
            <a:t>kiểm</a:t>
          </a:r>
          <a:r>
            <a:rPr lang="en-US" sz="3200" b="1" dirty="0">
              <a:solidFill>
                <a:schemeClr val="tx1"/>
              </a:solidFill>
            </a:rPr>
            <a:t>)</a:t>
          </a:r>
        </a:p>
      </dgm:t>
    </dgm:pt>
    <dgm:pt modelId="{4F49C2B2-5C1D-4776-93BE-57297F5E3FCA}" type="parTrans" cxnId="{E903346A-EB6A-4CFC-8FE9-47882CC119C6}">
      <dgm:prSet/>
      <dgm:spPr/>
      <dgm:t>
        <a:bodyPr/>
        <a:lstStyle/>
        <a:p>
          <a:endParaRPr lang="en-US"/>
        </a:p>
      </dgm:t>
    </dgm:pt>
    <dgm:pt modelId="{F66064CB-E899-4027-B69B-77AE033474F4}" type="sibTrans" cxnId="{E903346A-EB6A-4CFC-8FE9-47882CC119C6}">
      <dgm:prSet/>
      <dgm:spPr/>
      <dgm:t>
        <a:bodyPr/>
        <a:lstStyle/>
        <a:p>
          <a:endParaRPr lang="en-US"/>
        </a:p>
      </dgm:t>
    </dgm:pt>
    <dgm:pt modelId="{9E30D95B-32C1-4DB7-99C3-1EB73EC4A99A}" type="pres">
      <dgm:prSet presAssocID="{0BA48403-97C1-466A-A86B-41C821A34324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294D527-7A23-42EC-B14A-184CC8509913}" type="pres">
      <dgm:prSet presAssocID="{B1240D83-BA68-4E1E-85B4-EA7C3499AFEB}" presName="root1" presStyleCnt="0"/>
      <dgm:spPr/>
    </dgm:pt>
    <dgm:pt modelId="{96BB4C48-5281-4622-9289-150F7D26B969}" type="pres">
      <dgm:prSet presAssocID="{B1240D83-BA68-4E1E-85B4-EA7C3499AFEB}" presName="LevelOneTextNode" presStyleLbl="node0" presStyleIdx="0" presStyleCnt="1" custScaleX="14266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94F777-6B65-47DC-ACA3-21177E147C47}" type="pres">
      <dgm:prSet presAssocID="{B1240D83-BA68-4E1E-85B4-EA7C3499AFEB}" presName="level2hierChild" presStyleCnt="0"/>
      <dgm:spPr/>
    </dgm:pt>
    <dgm:pt modelId="{033A3AB1-DAE9-42A3-B0C6-F1F0FD8A0B58}" type="pres">
      <dgm:prSet presAssocID="{85E9C68F-C9BB-4151-82EE-3C230BE50057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FCA51DB5-9BE8-4393-BFE7-3B725A30FA41}" type="pres">
      <dgm:prSet presAssocID="{85E9C68F-C9BB-4151-82EE-3C230BE50057}" presName="connTx" presStyleLbl="parChTrans1D2" presStyleIdx="0" presStyleCnt="3"/>
      <dgm:spPr/>
      <dgm:t>
        <a:bodyPr/>
        <a:lstStyle/>
        <a:p>
          <a:endParaRPr lang="en-US"/>
        </a:p>
      </dgm:t>
    </dgm:pt>
    <dgm:pt modelId="{AFCE3AC5-5EEA-4DCB-B12D-6D00AE95B0B1}" type="pres">
      <dgm:prSet presAssocID="{7F95A6F1-0075-4478-A7E2-A6E721D6A33A}" presName="root2" presStyleCnt="0"/>
      <dgm:spPr/>
    </dgm:pt>
    <dgm:pt modelId="{2129CE74-1FC0-414B-829B-65AD39BDDB41}" type="pres">
      <dgm:prSet presAssocID="{7F95A6F1-0075-4478-A7E2-A6E721D6A33A}" presName="LevelTwoTextNode" presStyleLbl="node2" presStyleIdx="0" presStyleCnt="3" custScaleX="249249" custScaleY="13945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3375038-161C-4CFD-BC97-F03E779DAE2A}" type="pres">
      <dgm:prSet presAssocID="{7F95A6F1-0075-4478-A7E2-A6E721D6A33A}" presName="level3hierChild" presStyleCnt="0"/>
      <dgm:spPr/>
    </dgm:pt>
    <dgm:pt modelId="{7BF5B42F-D488-4FC7-B686-27D81210BDE5}" type="pres">
      <dgm:prSet presAssocID="{F9A6F704-2F97-4118-B4FD-9750FEE70F39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5B1E38CA-C17D-4263-9200-EDDC5C0A9CDA}" type="pres">
      <dgm:prSet presAssocID="{F9A6F704-2F97-4118-B4FD-9750FEE70F39}" presName="connTx" presStyleLbl="parChTrans1D2" presStyleIdx="1" presStyleCnt="3"/>
      <dgm:spPr/>
      <dgm:t>
        <a:bodyPr/>
        <a:lstStyle/>
        <a:p>
          <a:endParaRPr lang="en-US"/>
        </a:p>
      </dgm:t>
    </dgm:pt>
    <dgm:pt modelId="{67942B0C-198C-4FFA-85F5-5F7201FEAB74}" type="pres">
      <dgm:prSet presAssocID="{9675C76E-0AE2-4323-90C6-E4C960B957E6}" presName="root2" presStyleCnt="0"/>
      <dgm:spPr/>
    </dgm:pt>
    <dgm:pt modelId="{D2071548-FA51-476A-AEC1-F4D8284A6D3C}" type="pres">
      <dgm:prSet presAssocID="{9675C76E-0AE2-4323-90C6-E4C960B957E6}" presName="LevelTwoTextNode" presStyleLbl="node2" presStyleIdx="1" presStyleCnt="3" custScaleX="253258" custScaleY="13945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15FADCE-CECB-4F6F-AC29-59743252D387}" type="pres">
      <dgm:prSet presAssocID="{9675C76E-0AE2-4323-90C6-E4C960B957E6}" presName="level3hierChild" presStyleCnt="0"/>
      <dgm:spPr/>
    </dgm:pt>
    <dgm:pt modelId="{F84DAB0F-0DE0-4697-9F5E-9F2749A818B2}" type="pres">
      <dgm:prSet presAssocID="{4F49C2B2-5C1D-4776-93BE-57297F5E3FCA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E44147CD-5B11-470D-8B60-7FF0FC2CCA8E}" type="pres">
      <dgm:prSet presAssocID="{4F49C2B2-5C1D-4776-93BE-57297F5E3FCA}" presName="connTx" presStyleLbl="parChTrans1D2" presStyleIdx="2" presStyleCnt="3"/>
      <dgm:spPr/>
      <dgm:t>
        <a:bodyPr/>
        <a:lstStyle/>
        <a:p>
          <a:endParaRPr lang="en-US"/>
        </a:p>
      </dgm:t>
    </dgm:pt>
    <dgm:pt modelId="{B071829B-3307-44BD-B0E7-62A4B8417A21}" type="pres">
      <dgm:prSet presAssocID="{127368F5-2063-43E2-9EA8-0496BE1B4486}" presName="root2" presStyleCnt="0"/>
      <dgm:spPr/>
    </dgm:pt>
    <dgm:pt modelId="{8288FDFE-FAA4-4378-BDD0-AC0C31BE2E1A}" type="pres">
      <dgm:prSet presAssocID="{127368F5-2063-43E2-9EA8-0496BE1B4486}" presName="LevelTwoTextNode" presStyleLbl="node2" presStyleIdx="2" presStyleCnt="3" custScaleX="250239" custScaleY="13945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7380E3F-77C1-44D7-8803-02C2CA896C5C}" type="pres">
      <dgm:prSet presAssocID="{127368F5-2063-43E2-9EA8-0496BE1B4486}" presName="level3hierChild" presStyleCnt="0"/>
      <dgm:spPr/>
    </dgm:pt>
  </dgm:ptLst>
  <dgm:cxnLst>
    <dgm:cxn modelId="{0DABF073-93A0-4222-B1FA-35A683B6E53B}" type="presOf" srcId="{9675C76E-0AE2-4323-90C6-E4C960B957E6}" destId="{D2071548-FA51-476A-AEC1-F4D8284A6D3C}" srcOrd="0" destOrd="0" presId="urn:microsoft.com/office/officeart/2008/layout/HorizontalMultiLevelHierarchy"/>
    <dgm:cxn modelId="{8B76F563-C2BA-4342-8D25-52D2506FBC94}" srcId="{B1240D83-BA68-4E1E-85B4-EA7C3499AFEB}" destId="{7F95A6F1-0075-4478-A7E2-A6E721D6A33A}" srcOrd="0" destOrd="0" parTransId="{85E9C68F-C9BB-4151-82EE-3C230BE50057}" sibTransId="{7FE7BDF2-EF43-4947-BA89-B6A07E535C13}"/>
    <dgm:cxn modelId="{BFFE05B4-C926-4D3E-BEAB-7A9769430469}" type="presOf" srcId="{85E9C68F-C9BB-4151-82EE-3C230BE50057}" destId="{FCA51DB5-9BE8-4393-BFE7-3B725A30FA41}" srcOrd="1" destOrd="0" presId="urn:microsoft.com/office/officeart/2008/layout/HorizontalMultiLevelHierarchy"/>
    <dgm:cxn modelId="{13DEEA23-116A-4BB7-85DE-0B329D09973D}" type="presOf" srcId="{B1240D83-BA68-4E1E-85B4-EA7C3499AFEB}" destId="{96BB4C48-5281-4622-9289-150F7D26B969}" srcOrd="0" destOrd="0" presId="urn:microsoft.com/office/officeart/2008/layout/HorizontalMultiLevelHierarchy"/>
    <dgm:cxn modelId="{2C40392A-9174-4DA5-A84A-047CA78FC9CA}" srcId="{B1240D83-BA68-4E1E-85B4-EA7C3499AFEB}" destId="{9675C76E-0AE2-4323-90C6-E4C960B957E6}" srcOrd="1" destOrd="0" parTransId="{F9A6F704-2F97-4118-B4FD-9750FEE70F39}" sibTransId="{9038759A-753B-4027-A4FA-FD4C8658F6CA}"/>
    <dgm:cxn modelId="{379D84FF-32F1-46E4-8EB7-46A38B97A42D}" type="presOf" srcId="{127368F5-2063-43E2-9EA8-0496BE1B4486}" destId="{8288FDFE-FAA4-4378-BDD0-AC0C31BE2E1A}" srcOrd="0" destOrd="0" presId="urn:microsoft.com/office/officeart/2008/layout/HorizontalMultiLevelHierarchy"/>
    <dgm:cxn modelId="{18E2681B-1FB8-4D8C-95B8-082237060A4D}" type="presOf" srcId="{7F95A6F1-0075-4478-A7E2-A6E721D6A33A}" destId="{2129CE74-1FC0-414B-829B-65AD39BDDB41}" srcOrd="0" destOrd="0" presId="urn:microsoft.com/office/officeart/2008/layout/HorizontalMultiLevelHierarchy"/>
    <dgm:cxn modelId="{0927E5DA-9415-49B3-BCF9-CEAADB883FFD}" type="presOf" srcId="{0BA48403-97C1-466A-A86B-41C821A34324}" destId="{9E30D95B-32C1-4DB7-99C3-1EB73EC4A99A}" srcOrd="0" destOrd="0" presId="urn:microsoft.com/office/officeart/2008/layout/HorizontalMultiLevelHierarchy"/>
    <dgm:cxn modelId="{5FFB8BE3-BF4A-41FB-97CF-351EE1A997B4}" type="presOf" srcId="{85E9C68F-C9BB-4151-82EE-3C230BE50057}" destId="{033A3AB1-DAE9-42A3-B0C6-F1F0FD8A0B58}" srcOrd="0" destOrd="0" presId="urn:microsoft.com/office/officeart/2008/layout/HorizontalMultiLevelHierarchy"/>
    <dgm:cxn modelId="{ED7A50AC-D697-4644-A3B3-4C8FDAF7E710}" type="presOf" srcId="{F9A6F704-2F97-4118-B4FD-9750FEE70F39}" destId="{5B1E38CA-C17D-4263-9200-EDDC5C0A9CDA}" srcOrd="1" destOrd="0" presId="urn:microsoft.com/office/officeart/2008/layout/HorizontalMultiLevelHierarchy"/>
    <dgm:cxn modelId="{3D3AC0A0-96FA-4DE6-9EA5-E2E315299796}" type="presOf" srcId="{4F49C2B2-5C1D-4776-93BE-57297F5E3FCA}" destId="{F84DAB0F-0DE0-4697-9F5E-9F2749A818B2}" srcOrd="0" destOrd="0" presId="urn:microsoft.com/office/officeart/2008/layout/HorizontalMultiLevelHierarchy"/>
    <dgm:cxn modelId="{4DEDC460-8C55-4063-9A90-8D75DB4585CF}" srcId="{0BA48403-97C1-466A-A86B-41C821A34324}" destId="{B1240D83-BA68-4E1E-85B4-EA7C3499AFEB}" srcOrd="0" destOrd="0" parTransId="{5467CD29-B881-421B-82E7-532ADB373EA4}" sibTransId="{3BFE1B54-52EB-40DA-9BA1-3A055D64AE73}"/>
    <dgm:cxn modelId="{D132B290-5AB1-451A-A3BA-2D2EB281F2E3}" type="presOf" srcId="{4F49C2B2-5C1D-4776-93BE-57297F5E3FCA}" destId="{E44147CD-5B11-470D-8B60-7FF0FC2CCA8E}" srcOrd="1" destOrd="0" presId="urn:microsoft.com/office/officeart/2008/layout/HorizontalMultiLevelHierarchy"/>
    <dgm:cxn modelId="{353A0EAF-8707-4F82-8010-743050976109}" type="presOf" srcId="{F9A6F704-2F97-4118-B4FD-9750FEE70F39}" destId="{7BF5B42F-D488-4FC7-B686-27D81210BDE5}" srcOrd="0" destOrd="0" presId="urn:microsoft.com/office/officeart/2008/layout/HorizontalMultiLevelHierarchy"/>
    <dgm:cxn modelId="{E903346A-EB6A-4CFC-8FE9-47882CC119C6}" srcId="{B1240D83-BA68-4E1E-85B4-EA7C3499AFEB}" destId="{127368F5-2063-43E2-9EA8-0496BE1B4486}" srcOrd="2" destOrd="0" parTransId="{4F49C2B2-5C1D-4776-93BE-57297F5E3FCA}" sibTransId="{F66064CB-E899-4027-B69B-77AE033474F4}"/>
    <dgm:cxn modelId="{2E06E6B8-EC67-4FB0-8DE4-2F3C725E28F6}" type="presParOf" srcId="{9E30D95B-32C1-4DB7-99C3-1EB73EC4A99A}" destId="{A294D527-7A23-42EC-B14A-184CC8509913}" srcOrd="0" destOrd="0" presId="urn:microsoft.com/office/officeart/2008/layout/HorizontalMultiLevelHierarchy"/>
    <dgm:cxn modelId="{829ACC0E-9D77-4C62-9AA1-810F6563C86F}" type="presParOf" srcId="{A294D527-7A23-42EC-B14A-184CC8509913}" destId="{96BB4C48-5281-4622-9289-150F7D26B969}" srcOrd="0" destOrd="0" presId="urn:microsoft.com/office/officeart/2008/layout/HorizontalMultiLevelHierarchy"/>
    <dgm:cxn modelId="{FDFB63B0-7D70-4375-9063-C62B2086F2BD}" type="presParOf" srcId="{A294D527-7A23-42EC-B14A-184CC8509913}" destId="{F894F777-6B65-47DC-ACA3-21177E147C47}" srcOrd="1" destOrd="0" presId="urn:microsoft.com/office/officeart/2008/layout/HorizontalMultiLevelHierarchy"/>
    <dgm:cxn modelId="{2B432BA0-CEB2-4ED5-AAC6-328D4772159C}" type="presParOf" srcId="{F894F777-6B65-47DC-ACA3-21177E147C47}" destId="{033A3AB1-DAE9-42A3-B0C6-F1F0FD8A0B58}" srcOrd="0" destOrd="0" presId="urn:microsoft.com/office/officeart/2008/layout/HorizontalMultiLevelHierarchy"/>
    <dgm:cxn modelId="{24A2A644-D300-41DE-99AF-DE562BDB4913}" type="presParOf" srcId="{033A3AB1-DAE9-42A3-B0C6-F1F0FD8A0B58}" destId="{FCA51DB5-9BE8-4393-BFE7-3B725A30FA41}" srcOrd="0" destOrd="0" presId="urn:microsoft.com/office/officeart/2008/layout/HorizontalMultiLevelHierarchy"/>
    <dgm:cxn modelId="{E963EF7D-745F-43A6-B281-3B3589A9E529}" type="presParOf" srcId="{F894F777-6B65-47DC-ACA3-21177E147C47}" destId="{AFCE3AC5-5EEA-4DCB-B12D-6D00AE95B0B1}" srcOrd="1" destOrd="0" presId="urn:microsoft.com/office/officeart/2008/layout/HorizontalMultiLevelHierarchy"/>
    <dgm:cxn modelId="{B8AC6385-28EC-4534-B29F-1A0D7C58F3B2}" type="presParOf" srcId="{AFCE3AC5-5EEA-4DCB-B12D-6D00AE95B0B1}" destId="{2129CE74-1FC0-414B-829B-65AD39BDDB41}" srcOrd="0" destOrd="0" presId="urn:microsoft.com/office/officeart/2008/layout/HorizontalMultiLevelHierarchy"/>
    <dgm:cxn modelId="{21E4C7D5-E06B-4226-BFA7-FF020C371A23}" type="presParOf" srcId="{AFCE3AC5-5EEA-4DCB-B12D-6D00AE95B0B1}" destId="{F3375038-161C-4CFD-BC97-F03E779DAE2A}" srcOrd="1" destOrd="0" presId="urn:microsoft.com/office/officeart/2008/layout/HorizontalMultiLevelHierarchy"/>
    <dgm:cxn modelId="{D5A54DB9-3FC8-425D-98E2-BBC6CA8C92C8}" type="presParOf" srcId="{F894F777-6B65-47DC-ACA3-21177E147C47}" destId="{7BF5B42F-D488-4FC7-B686-27D81210BDE5}" srcOrd="2" destOrd="0" presId="urn:microsoft.com/office/officeart/2008/layout/HorizontalMultiLevelHierarchy"/>
    <dgm:cxn modelId="{7F621ED2-FBA2-46FC-BC3F-99A9D68B39A5}" type="presParOf" srcId="{7BF5B42F-D488-4FC7-B686-27D81210BDE5}" destId="{5B1E38CA-C17D-4263-9200-EDDC5C0A9CDA}" srcOrd="0" destOrd="0" presId="urn:microsoft.com/office/officeart/2008/layout/HorizontalMultiLevelHierarchy"/>
    <dgm:cxn modelId="{91497D30-F1F9-4F79-9A86-387F7E4914C0}" type="presParOf" srcId="{F894F777-6B65-47DC-ACA3-21177E147C47}" destId="{67942B0C-198C-4FFA-85F5-5F7201FEAB74}" srcOrd="3" destOrd="0" presId="urn:microsoft.com/office/officeart/2008/layout/HorizontalMultiLevelHierarchy"/>
    <dgm:cxn modelId="{110812B0-ACCA-42E2-9B22-5597122B7D5A}" type="presParOf" srcId="{67942B0C-198C-4FFA-85F5-5F7201FEAB74}" destId="{D2071548-FA51-476A-AEC1-F4D8284A6D3C}" srcOrd="0" destOrd="0" presId="urn:microsoft.com/office/officeart/2008/layout/HorizontalMultiLevelHierarchy"/>
    <dgm:cxn modelId="{80CB0105-40ED-4856-9569-1C3F6C5D7F98}" type="presParOf" srcId="{67942B0C-198C-4FFA-85F5-5F7201FEAB74}" destId="{615FADCE-CECB-4F6F-AC29-59743252D387}" srcOrd="1" destOrd="0" presId="urn:microsoft.com/office/officeart/2008/layout/HorizontalMultiLevelHierarchy"/>
    <dgm:cxn modelId="{E8452411-2842-4037-8CF7-DE142773179D}" type="presParOf" srcId="{F894F777-6B65-47DC-ACA3-21177E147C47}" destId="{F84DAB0F-0DE0-4697-9F5E-9F2749A818B2}" srcOrd="4" destOrd="0" presId="urn:microsoft.com/office/officeart/2008/layout/HorizontalMultiLevelHierarchy"/>
    <dgm:cxn modelId="{697DEE2F-1BE0-4CEC-ACAC-F506E001FB42}" type="presParOf" srcId="{F84DAB0F-0DE0-4697-9F5E-9F2749A818B2}" destId="{E44147CD-5B11-470D-8B60-7FF0FC2CCA8E}" srcOrd="0" destOrd="0" presId="urn:microsoft.com/office/officeart/2008/layout/HorizontalMultiLevelHierarchy"/>
    <dgm:cxn modelId="{9D70F794-CC4E-4990-8A62-57D80A5063EA}" type="presParOf" srcId="{F894F777-6B65-47DC-ACA3-21177E147C47}" destId="{B071829B-3307-44BD-B0E7-62A4B8417A21}" srcOrd="5" destOrd="0" presId="urn:microsoft.com/office/officeart/2008/layout/HorizontalMultiLevelHierarchy"/>
    <dgm:cxn modelId="{81D99C9A-EDFE-4E7E-BE5E-3D2E08412930}" type="presParOf" srcId="{B071829B-3307-44BD-B0E7-62A4B8417A21}" destId="{8288FDFE-FAA4-4378-BDD0-AC0C31BE2E1A}" srcOrd="0" destOrd="0" presId="urn:microsoft.com/office/officeart/2008/layout/HorizontalMultiLevelHierarchy"/>
    <dgm:cxn modelId="{5C0C40CF-36DE-45AB-84A9-A25310610668}" type="presParOf" srcId="{B071829B-3307-44BD-B0E7-62A4B8417A21}" destId="{37380E3F-77C1-44D7-8803-02C2CA896C5C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A3ECD63-33C4-4641-8DA7-66AABA5B6D25}" type="doc">
      <dgm:prSet loTypeId="urn:microsoft.com/office/officeart/2005/8/layout/hierarchy3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8F6C1DF-C00D-45A9-9394-17470780E4FF}">
      <dgm:prSet phldrT="[Text]"/>
      <dgm:spPr/>
      <dgm:t>
        <a:bodyPr/>
        <a:lstStyle/>
        <a:p>
          <a:r>
            <a:rPr lang="en-US" b="1" dirty="0" err="1">
              <a:solidFill>
                <a:schemeClr val="tx1"/>
              </a:solidFill>
            </a:rPr>
            <a:t>Các</a:t>
          </a:r>
          <a:r>
            <a:rPr lang="en-US" b="1" dirty="0">
              <a:solidFill>
                <a:schemeClr val="tx1"/>
              </a:solidFill>
            </a:rPr>
            <a:t> </a:t>
          </a:r>
          <a:r>
            <a:rPr lang="en-US" b="1" dirty="0" err="1">
              <a:solidFill>
                <a:schemeClr val="tx1"/>
              </a:solidFill>
            </a:rPr>
            <a:t>dạng</a:t>
          </a:r>
          <a:r>
            <a:rPr lang="en-US" b="1" dirty="0">
              <a:solidFill>
                <a:schemeClr val="tx1"/>
              </a:solidFill>
            </a:rPr>
            <a:t> </a:t>
          </a:r>
          <a:r>
            <a:rPr lang="en-US" b="1" dirty="0" err="1">
              <a:solidFill>
                <a:schemeClr val="tx1"/>
              </a:solidFill>
            </a:rPr>
            <a:t>cơ</a:t>
          </a:r>
          <a:r>
            <a:rPr lang="en-US" b="1" dirty="0">
              <a:solidFill>
                <a:schemeClr val="tx1"/>
              </a:solidFill>
            </a:rPr>
            <a:t> </a:t>
          </a:r>
          <a:r>
            <a:rPr lang="en-US" b="1" dirty="0" err="1">
              <a:solidFill>
                <a:schemeClr val="tx1"/>
              </a:solidFill>
            </a:rPr>
            <a:t>bản</a:t>
          </a:r>
          <a:endParaRPr lang="en-US" b="1" dirty="0">
            <a:solidFill>
              <a:schemeClr val="tx1"/>
            </a:solidFill>
          </a:endParaRPr>
        </a:p>
      </dgm:t>
    </dgm:pt>
    <dgm:pt modelId="{1047DAA0-3D19-475F-AB55-59D9373D3FB7}" type="parTrans" cxnId="{195BCBAD-A683-4F51-8809-770A43819C8B}">
      <dgm:prSet/>
      <dgm:spPr/>
      <dgm:t>
        <a:bodyPr/>
        <a:lstStyle/>
        <a:p>
          <a:endParaRPr lang="en-US"/>
        </a:p>
      </dgm:t>
    </dgm:pt>
    <dgm:pt modelId="{ACFBA223-6AFD-4F58-868B-94B4F902186C}" type="sibTrans" cxnId="{195BCBAD-A683-4F51-8809-770A43819C8B}">
      <dgm:prSet/>
      <dgm:spPr/>
      <dgm:t>
        <a:bodyPr/>
        <a:lstStyle/>
        <a:p>
          <a:endParaRPr lang="en-US"/>
        </a:p>
      </dgm:t>
    </dgm:pt>
    <dgm:pt modelId="{92BCD973-8A59-4722-B98B-CA57B40CB23E}">
      <dgm:prSet phldrT="[Text]"/>
      <dgm:spPr/>
      <dgm:t>
        <a:bodyPr/>
        <a:lstStyle/>
        <a:p>
          <a:r>
            <a:rPr lang="en-US" dirty="0"/>
            <a:t>VĐ </a:t>
          </a:r>
          <a:r>
            <a:rPr lang="en-US" dirty="0" err="1"/>
            <a:t>gợi</a:t>
          </a:r>
          <a:r>
            <a:rPr lang="en-US" dirty="0"/>
            <a:t> </a:t>
          </a:r>
          <a:r>
            <a:rPr lang="en-US" dirty="0" err="1"/>
            <a:t>mở</a:t>
          </a:r>
          <a:endParaRPr lang="en-US" dirty="0"/>
        </a:p>
      </dgm:t>
    </dgm:pt>
    <dgm:pt modelId="{A79715F6-FFEF-43BD-8241-465E29C89B08}" type="parTrans" cxnId="{6EFFC84E-A244-4B49-AD2C-8B4BB3BB1F8F}">
      <dgm:prSet/>
      <dgm:spPr/>
      <dgm:t>
        <a:bodyPr/>
        <a:lstStyle/>
        <a:p>
          <a:endParaRPr lang="en-US"/>
        </a:p>
      </dgm:t>
    </dgm:pt>
    <dgm:pt modelId="{60ED680A-980E-4A6E-8910-812237FCB554}" type="sibTrans" cxnId="{6EFFC84E-A244-4B49-AD2C-8B4BB3BB1F8F}">
      <dgm:prSet/>
      <dgm:spPr/>
      <dgm:t>
        <a:bodyPr/>
        <a:lstStyle/>
        <a:p>
          <a:endParaRPr lang="en-US"/>
        </a:p>
      </dgm:t>
    </dgm:pt>
    <dgm:pt modelId="{1B579E8D-3885-45BA-BE54-F5308B87B0B9}">
      <dgm:prSet phldrT="[Text]"/>
      <dgm:spPr/>
      <dgm:t>
        <a:bodyPr/>
        <a:lstStyle/>
        <a:p>
          <a:r>
            <a:rPr lang="en-US" dirty="0"/>
            <a:t>VĐ </a:t>
          </a:r>
          <a:r>
            <a:rPr lang="en-US" dirty="0" err="1"/>
            <a:t>củng</a:t>
          </a:r>
          <a:r>
            <a:rPr lang="en-US" dirty="0"/>
            <a:t> </a:t>
          </a:r>
          <a:r>
            <a:rPr lang="en-US" dirty="0" err="1"/>
            <a:t>cố</a:t>
          </a:r>
          <a:endParaRPr lang="en-US" dirty="0"/>
        </a:p>
      </dgm:t>
    </dgm:pt>
    <dgm:pt modelId="{E5E0AF42-5148-453A-AD69-FA8FB0574761}" type="parTrans" cxnId="{B8BFA9D4-71FE-453A-863E-642343836205}">
      <dgm:prSet/>
      <dgm:spPr/>
      <dgm:t>
        <a:bodyPr/>
        <a:lstStyle/>
        <a:p>
          <a:endParaRPr lang="en-US"/>
        </a:p>
      </dgm:t>
    </dgm:pt>
    <dgm:pt modelId="{CE8718CA-3D86-49B7-88A7-E0BEF2CF291B}" type="sibTrans" cxnId="{B8BFA9D4-71FE-453A-863E-642343836205}">
      <dgm:prSet/>
      <dgm:spPr/>
      <dgm:t>
        <a:bodyPr/>
        <a:lstStyle/>
        <a:p>
          <a:endParaRPr lang="en-US"/>
        </a:p>
      </dgm:t>
    </dgm:pt>
    <dgm:pt modelId="{8611540D-12C0-4827-8D16-D48CFBCA48D9}">
      <dgm:prSet phldrT="[Text]"/>
      <dgm:spPr/>
      <dgm:t>
        <a:bodyPr/>
        <a:lstStyle/>
        <a:p>
          <a:r>
            <a:rPr lang="en-US" b="1" dirty="0" err="1">
              <a:solidFill>
                <a:schemeClr val="tx1"/>
              </a:solidFill>
            </a:rPr>
            <a:t>Kỹ</a:t>
          </a:r>
          <a:r>
            <a:rPr lang="en-US" b="1" dirty="0">
              <a:solidFill>
                <a:schemeClr val="tx1"/>
              </a:solidFill>
            </a:rPr>
            <a:t> </a:t>
          </a:r>
          <a:r>
            <a:rPr lang="en-US" b="1" dirty="0" err="1">
              <a:solidFill>
                <a:schemeClr val="tx1"/>
              </a:solidFill>
            </a:rPr>
            <a:t>thuật</a:t>
          </a:r>
          <a:endParaRPr lang="en-US" b="1" dirty="0">
            <a:solidFill>
              <a:schemeClr val="tx1"/>
            </a:solidFill>
          </a:endParaRPr>
        </a:p>
      </dgm:t>
    </dgm:pt>
    <dgm:pt modelId="{A38FCD7B-58A7-4919-B564-4C1268CB4A25}" type="parTrans" cxnId="{F1E2245D-FD60-4C83-B05A-A7C38781B87B}">
      <dgm:prSet/>
      <dgm:spPr/>
      <dgm:t>
        <a:bodyPr/>
        <a:lstStyle/>
        <a:p>
          <a:endParaRPr lang="en-US"/>
        </a:p>
      </dgm:t>
    </dgm:pt>
    <dgm:pt modelId="{3714D3B5-8F3D-4607-97E6-959CDF6D655F}" type="sibTrans" cxnId="{F1E2245D-FD60-4C83-B05A-A7C38781B87B}">
      <dgm:prSet/>
      <dgm:spPr/>
      <dgm:t>
        <a:bodyPr/>
        <a:lstStyle/>
        <a:p>
          <a:endParaRPr lang="en-US"/>
        </a:p>
      </dgm:t>
    </dgm:pt>
    <dgm:pt modelId="{6249CDF7-016E-4810-A835-DA445BDF558B}">
      <dgm:prSet phldrT="[Text]"/>
      <dgm:spPr/>
      <dgm:t>
        <a:bodyPr/>
        <a:lstStyle/>
        <a:p>
          <a:r>
            <a:rPr lang="en-US" dirty="0" err="1"/>
            <a:t>Đặt</a:t>
          </a:r>
          <a:r>
            <a:rPr lang="en-US" dirty="0"/>
            <a:t> </a:t>
          </a:r>
          <a:r>
            <a:rPr lang="en-US" dirty="0" err="1"/>
            <a:t>câu</a:t>
          </a:r>
          <a:r>
            <a:rPr lang="en-US" dirty="0"/>
            <a:t> </a:t>
          </a:r>
          <a:r>
            <a:rPr lang="en-US" dirty="0" err="1"/>
            <a:t>hỏi</a:t>
          </a:r>
          <a:endParaRPr lang="en-US" dirty="0"/>
        </a:p>
      </dgm:t>
    </dgm:pt>
    <dgm:pt modelId="{06F1E042-50C9-4C48-A0DC-FCABCD7A57BE}" type="parTrans" cxnId="{CC803D60-6CEF-4C79-895F-597C2D33CFA1}">
      <dgm:prSet/>
      <dgm:spPr/>
      <dgm:t>
        <a:bodyPr/>
        <a:lstStyle/>
        <a:p>
          <a:endParaRPr lang="en-US"/>
        </a:p>
      </dgm:t>
    </dgm:pt>
    <dgm:pt modelId="{B7282678-3498-423E-A459-781DCCD1DF5E}" type="sibTrans" cxnId="{CC803D60-6CEF-4C79-895F-597C2D33CFA1}">
      <dgm:prSet/>
      <dgm:spPr/>
      <dgm:t>
        <a:bodyPr/>
        <a:lstStyle/>
        <a:p>
          <a:endParaRPr lang="en-US"/>
        </a:p>
      </dgm:t>
    </dgm:pt>
    <dgm:pt modelId="{FC9CB80A-18F6-44F8-8816-1F6E0F60C853}">
      <dgm:prSet phldrT="[Text]"/>
      <dgm:spPr/>
      <dgm:t>
        <a:bodyPr/>
        <a:lstStyle/>
        <a:p>
          <a:r>
            <a:rPr lang="en-US" dirty="0" err="1"/>
            <a:t>Lắng</a:t>
          </a:r>
          <a:r>
            <a:rPr lang="en-US" dirty="0"/>
            <a:t> </a:t>
          </a:r>
          <a:r>
            <a:rPr lang="en-US" dirty="0" err="1"/>
            <a:t>nghe</a:t>
          </a:r>
          <a:endParaRPr lang="en-US" dirty="0"/>
        </a:p>
      </dgm:t>
    </dgm:pt>
    <dgm:pt modelId="{0BFB03A0-A3D7-40CF-9D6B-78FECF01B32D}" type="parTrans" cxnId="{A5DE5251-1ED3-4997-B0FF-B32927B0DDD6}">
      <dgm:prSet/>
      <dgm:spPr/>
      <dgm:t>
        <a:bodyPr/>
        <a:lstStyle/>
        <a:p>
          <a:endParaRPr lang="en-US"/>
        </a:p>
      </dgm:t>
    </dgm:pt>
    <dgm:pt modelId="{906E368C-B8A8-45D0-AB21-265CE918E831}" type="sibTrans" cxnId="{A5DE5251-1ED3-4997-B0FF-B32927B0DDD6}">
      <dgm:prSet/>
      <dgm:spPr/>
      <dgm:t>
        <a:bodyPr/>
        <a:lstStyle/>
        <a:p>
          <a:endParaRPr lang="en-US"/>
        </a:p>
      </dgm:t>
    </dgm:pt>
    <dgm:pt modelId="{ECF4FFB9-3F43-4E0F-92F5-28C8A9566D45}">
      <dgm:prSet phldrT="[Text]"/>
      <dgm:spPr/>
      <dgm:t>
        <a:bodyPr/>
        <a:lstStyle/>
        <a:p>
          <a:r>
            <a:rPr lang="en-US" dirty="0"/>
            <a:t>VĐ </a:t>
          </a:r>
          <a:r>
            <a:rPr lang="en-US" dirty="0" err="1"/>
            <a:t>tổng</a:t>
          </a:r>
          <a:r>
            <a:rPr lang="en-US" dirty="0"/>
            <a:t> </a:t>
          </a:r>
          <a:r>
            <a:rPr lang="en-US" dirty="0" err="1"/>
            <a:t>kết</a:t>
          </a:r>
          <a:endParaRPr lang="en-US" dirty="0"/>
        </a:p>
      </dgm:t>
    </dgm:pt>
    <dgm:pt modelId="{D04A6878-98E4-4470-80EB-855BE461EC7B}" type="parTrans" cxnId="{1243D800-2154-4213-AF23-9694B0B9B091}">
      <dgm:prSet/>
      <dgm:spPr/>
      <dgm:t>
        <a:bodyPr/>
        <a:lstStyle/>
        <a:p>
          <a:endParaRPr lang="en-US"/>
        </a:p>
      </dgm:t>
    </dgm:pt>
    <dgm:pt modelId="{21240A6F-5DBB-46DD-BF55-FA8AE7653E50}" type="sibTrans" cxnId="{1243D800-2154-4213-AF23-9694B0B9B091}">
      <dgm:prSet/>
      <dgm:spPr/>
      <dgm:t>
        <a:bodyPr/>
        <a:lstStyle/>
        <a:p>
          <a:endParaRPr lang="en-US"/>
        </a:p>
      </dgm:t>
    </dgm:pt>
    <dgm:pt modelId="{580581C2-6A4A-4D00-AB21-7377FECA8C13}">
      <dgm:prSet phldrT="[Text]"/>
      <dgm:spPr/>
      <dgm:t>
        <a:bodyPr/>
        <a:lstStyle/>
        <a:p>
          <a:r>
            <a:rPr lang="en-US" dirty="0"/>
            <a:t>VĐ </a:t>
          </a:r>
          <a:r>
            <a:rPr lang="en-US" dirty="0" err="1"/>
            <a:t>kiểm</a:t>
          </a:r>
          <a:r>
            <a:rPr lang="en-US" dirty="0"/>
            <a:t> </a:t>
          </a:r>
          <a:r>
            <a:rPr lang="en-US" dirty="0" err="1"/>
            <a:t>tra</a:t>
          </a:r>
          <a:endParaRPr lang="en-US" dirty="0"/>
        </a:p>
      </dgm:t>
    </dgm:pt>
    <dgm:pt modelId="{543C056B-5DEC-4A6F-B1AA-8E290C3705A4}" type="parTrans" cxnId="{B7CD532B-1BE6-4D55-B320-E0317A882973}">
      <dgm:prSet/>
      <dgm:spPr/>
      <dgm:t>
        <a:bodyPr/>
        <a:lstStyle/>
        <a:p>
          <a:endParaRPr lang="en-US"/>
        </a:p>
      </dgm:t>
    </dgm:pt>
    <dgm:pt modelId="{97A99A8F-1AAF-40C4-AA99-397D5B00CAB8}" type="sibTrans" cxnId="{B7CD532B-1BE6-4D55-B320-E0317A882973}">
      <dgm:prSet/>
      <dgm:spPr/>
      <dgm:t>
        <a:bodyPr/>
        <a:lstStyle/>
        <a:p>
          <a:endParaRPr lang="en-US"/>
        </a:p>
      </dgm:t>
    </dgm:pt>
    <dgm:pt modelId="{8E3FEECC-D1AB-490D-BB81-8257E271DB58}">
      <dgm:prSet phldrT="[Text]"/>
      <dgm:spPr/>
      <dgm:t>
        <a:bodyPr/>
        <a:lstStyle/>
        <a:p>
          <a:r>
            <a:rPr lang="en-US" dirty="0" err="1"/>
            <a:t>Phản</a:t>
          </a:r>
          <a:r>
            <a:rPr lang="en-US" dirty="0"/>
            <a:t> </a:t>
          </a:r>
          <a:r>
            <a:rPr lang="en-US" dirty="0" err="1"/>
            <a:t>hồi</a:t>
          </a:r>
          <a:r>
            <a:rPr lang="en-US" dirty="0"/>
            <a:t> </a:t>
          </a:r>
          <a:r>
            <a:rPr lang="en-US" dirty="0" err="1"/>
            <a:t>tích</a:t>
          </a:r>
          <a:r>
            <a:rPr lang="en-US" dirty="0"/>
            <a:t> </a:t>
          </a:r>
          <a:r>
            <a:rPr lang="en-US" dirty="0" err="1"/>
            <a:t>cực</a:t>
          </a:r>
          <a:endParaRPr lang="en-US" dirty="0"/>
        </a:p>
      </dgm:t>
    </dgm:pt>
    <dgm:pt modelId="{EC5E7A84-6E51-4B92-B833-566AF6AC02BE}" type="parTrans" cxnId="{2374B44B-1E1E-4C63-8420-8DF3120BE43C}">
      <dgm:prSet/>
      <dgm:spPr/>
      <dgm:t>
        <a:bodyPr/>
        <a:lstStyle/>
        <a:p>
          <a:endParaRPr lang="en-US"/>
        </a:p>
      </dgm:t>
    </dgm:pt>
    <dgm:pt modelId="{8BBD863D-0DE7-4D3F-98DC-E999EFDC90D1}" type="sibTrans" cxnId="{2374B44B-1E1E-4C63-8420-8DF3120BE43C}">
      <dgm:prSet/>
      <dgm:spPr/>
      <dgm:t>
        <a:bodyPr/>
        <a:lstStyle/>
        <a:p>
          <a:endParaRPr lang="en-US"/>
        </a:p>
      </dgm:t>
    </dgm:pt>
    <dgm:pt modelId="{1F82EB88-AE7A-48F6-9EE7-93AFDC75B4D0}" type="pres">
      <dgm:prSet presAssocID="{CA3ECD63-33C4-4641-8DA7-66AABA5B6D2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66DA676-A7EA-4651-92A8-1E164BCDF5EA}" type="pres">
      <dgm:prSet presAssocID="{F8F6C1DF-C00D-45A9-9394-17470780E4FF}" presName="root" presStyleCnt="0"/>
      <dgm:spPr/>
    </dgm:pt>
    <dgm:pt modelId="{A09E7DEA-E359-4D00-A50D-82BD66A12D35}" type="pres">
      <dgm:prSet presAssocID="{F8F6C1DF-C00D-45A9-9394-17470780E4FF}" presName="rootComposite" presStyleCnt="0"/>
      <dgm:spPr/>
    </dgm:pt>
    <dgm:pt modelId="{6FF2CCEE-02C0-4BDF-8EF6-4706D2460BE0}" type="pres">
      <dgm:prSet presAssocID="{F8F6C1DF-C00D-45A9-9394-17470780E4FF}" presName="rootText" presStyleLbl="node1" presStyleIdx="0" presStyleCnt="2" custScaleX="700171" custScaleY="187722"/>
      <dgm:spPr/>
      <dgm:t>
        <a:bodyPr/>
        <a:lstStyle/>
        <a:p>
          <a:endParaRPr lang="en-US"/>
        </a:p>
      </dgm:t>
    </dgm:pt>
    <dgm:pt modelId="{B7298715-E9F5-4667-BA72-9CA6F76AE3A4}" type="pres">
      <dgm:prSet presAssocID="{F8F6C1DF-C00D-45A9-9394-17470780E4FF}" presName="rootConnector" presStyleLbl="node1" presStyleIdx="0" presStyleCnt="2"/>
      <dgm:spPr/>
      <dgm:t>
        <a:bodyPr/>
        <a:lstStyle/>
        <a:p>
          <a:endParaRPr lang="en-US"/>
        </a:p>
      </dgm:t>
    </dgm:pt>
    <dgm:pt modelId="{492BC5D7-83F5-4385-A6BE-4C52AC7121D4}" type="pres">
      <dgm:prSet presAssocID="{F8F6C1DF-C00D-45A9-9394-17470780E4FF}" presName="childShape" presStyleCnt="0"/>
      <dgm:spPr/>
    </dgm:pt>
    <dgm:pt modelId="{E24266C1-DE20-4DFC-B7A7-2EC0E762A02F}" type="pres">
      <dgm:prSet presAssocID="{A79715F6-FFEF-43BD-8241-465E29C89B08}" presName="Name13" presStyleLbl="parChTrans1D2" presStyleIdx="0" presStyleCnt="7"/>
      <dgm:spPr/>
      <dgm:t>
        <a:bodyPr/>
        <a:lstStyle/>
        <a:p>
          <a:endParaRPr lang="en-US"/>
        </a:p>
      </dgm:t>
    </dgm:pt>
    <dgm:pt modelId="{6AFE955A-3F65-411E-BDBA-98B303489C7D}" type="pres">
      <dgm:prSet presAssocID="{92BCD973-8A59-4722-B98B-CA57B40CB23E}" presName="childText" presStyleLbl="bgAcc1" presStyleIdx="0" presStyleCnt="7" custScaleX="608298" custScaleY="243320" custLinFactNeighborX="2376" custLinFactNeighborY="-18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E6304A-E4F1-4568-A586-C8A1919A67EB}" type="pres">
      <dgm:prSet presAssocID="{E5E0AF42-5148-453A-AD69-FA8FB0574761}" presName="Name13" presStyleLbl="parChTrans1D2" presStyleIdx="1" presStyleCnt="7"/>
      <dgm:spPr/>
      <dgm:t>
        <a:bodyPr/>
        <a:lstStyle/>
        <a:p>
          <a:endParaRPr lang="en-US"/>
        </a:p>
      </dgm:t>
    </dgm:pt>
    <dgm:pt modelId="{7F6AD4B3-E157-4D9F-9AA6-409ED54BB955}" type="pres">
      <dgm:prSet presAssocID="{1B579E8D-3885-45BA-BE54-F5308B87B0B9}" presName="childText" presStyleLbl="bgAcc1" presStyleIdx="1" presStyleCnt="7" custScaleX="608298" custScaleY="2433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67DF3B-CC7E-4C49-A007-211FBD4670CE}" type="pres">
      <dgm:prSet presAssocID="{D04A6878-98E4-4470-80EB-855BE461EC7B}" presName="Name13" presStyleLbl="parChTrans1D2" presStyleIdx="2" presStyleCnt="7"/>
      <dgm:spPr/>
      <dgm:t>
        <a:bodyPr/>
        <a:lstStyle/>
        <a:p>
          <a:endParaRPr lang="en-US"/>
        </a:p>
      </dgm:t>
    </dgm:pt>
    <dgm:pt modelId="{5B2C7154-0886-40B3-88E9-F45CAEA60317}" type="pres">
      <dgm:prSet presAssocID="{ECF4FFB9-3F43-4E0F-92F5-28C8A9566D45}" presName="childText" presStyleLbl="bgAcc1" presStyleIdx="2" presStyleCnt="7" custScaleX="608298" custScaleY="2433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AEBBF4-BB06-4736-B09F-0AB75A65A093}" type="pres">
      <dgm:prSet presAssocID="{543C056B-5DEC-4A6F-B1AA-8E290C3705A4}" presName="Name13" presStyleLbl="parChTrans1D2" presStyleIdx="3" presStyleCnt="7"/>
      <dgm:spPr/>
      <dgm:t>
        <a:bodyPr/>
        <a:lstStyle/>
        <a:p>
          <a:endParaRPr lang="en-US"/>
        </a:p>
      </dgm:t>
    </dgm:pt>
    <dgm:pt modelId="{119BBCA1-0170-4AC1-B486-3B0BDB61A09B}" type="pres">
      <dgm:prSet presAssocID="{580581C2-6A4A-4D00-AB21-7377FECA8C13}" presName="childText" presStyleLbl="bgAcc1" presStyleIdx="3" presStyleCnt="7" custScaleX="608298" custScaleY="2433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B354EA-FC39-4824-A2D2-23010D200586}" type="pres">
      <dgm:prSet presAssocID="{8611540D-12C0-4827-8D16-D48CFBCA48D9}" presName="root" presStyleCnt="0"/>
      <dgm:spPr/>
    </dgm:pt>
    <dgm:pt modelId="{29E621C6-1526-4DEA-AA56-69450E94587B}" type="pres">
      <dgm:prSet presAssocID="{8611540D-12C0-4827-8D16-D48CFBCA48D9}" presName="rootComposite" presStyleCnt="0"/>
      <dgm:spPr/>
    </dgm:pt>
    <dgm:pt modelId="{B97E25A2-0076-4F80-AD61-F52C614C8B90}" type="pres">
      <dgm:prSet presAssocID="{8611540D-12C0-4827-8D16-D48CFBCA48D9}" presName="rootText" presStyleLbl="node1" presStyleIdx="1" presStyleCnt="2" custScaleX="700171" custScaleY="187722"/>
      <dgm:spPr/>
      <dgm:t>
        <a:bodyPr/>
        <a:lstStyle/>
        <a:p>
          <a:endParaRPr lang="en-US"/>
        </a:p>
      </dgm:t>
    </dgm:pt>
    <dgm:pt modelId="{9709A057-081C-476E-B250-1BEFC7619D7C}" type="pres">
      <dgm:prSet presAssocID="{8611540D-12C0-4827-8D16-D48CFBCA48D9}" presName="rootConnector" presStyleLbl="node1" presStyleIdx="1" presStyleCnt="2"/>
      <dgm:spPr/>
      <dgm:t>
        <a:bodyPr/>
        <a:lstStyle/>
        <a:p>
          <a:endParaRPr lang="en-US"/>
        </a:p>
      </dgm:t>
    </dgm:pt>
    <dgm:pt modelId="{55E66FEE-F415-4CEA-A819-E0E005E5F89F}" type="pres">
      <dgm:prSet presAssocID="{8611540D-12C0-4827-8D16-D48CFBCA48D9}" presName="childShape" presStyleCnt="0"/>
      <dgm:spPr/>
    </dgm:pt>
    <dgm:pt modelId="{F1C2AE0B-24B8-4490-9450-E8E8F9A7391C}" type="pres">
      <dgm:prSet presAssocID="{06F1E042-50C9-4C48-A0DC-FCABCD7A57BE}" presName="Name13" presStyleLbl="parChTrans1D2" presStyleIdx="4" presStyleCnt="7"/>
      <dgm:spPr/>
      <dgm:t>
        <a:bodyPr/>
        <a:lstStyle/>
        <a:p>
          <a:endParaRPr lang="en-US"/>
        </a:p>
      </dgm:t>
    </dgm:pt>
    <dgm:pt modelId="{3590579D-F5F7-46C6-A9C3-73CF940E7443}" type="pres">
      <dgm:prSet presAssocID="{6249CDF7-016E-4810-A835-DA445BDF558B}" presName="childText" presStyleLbl="bgAcc1" presStyleIdx="4" presStyleCnt="7" custScaleX="608298" custScaleY="2433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E07C15-7623-42AC-B665-A86B262F0307}" type="pres">
      <dgm:prSet presAssocID="{0BFB03A0-A3D7-40CF-9D6B-78FECF01B32D}" presName="Name13" presStyleLbl="parChTrans1D2" presStyleIdx="5" presStyleCnt="7"/>
      <dgm:spPr/>
      <dgm:t>
        <a:bodyPr/>
        <a:lstStyle/>
        <a:p>
          <a:endParaRPr lang="en-US"/>
        </a:p>
      </dgm:t>
    </dgm:pt>
    <dgm:pt modelId="{33DD2F8A-4802-4BCF-90D7-98C0E87158C7}" type="pres">
      <dgm:prSet presAssocID="{FC9CB80A-18F6-44F8-8816-1F6E0F60C853}" presName="childText" presStyleLbl="bgAcc1" presStyleIdx="5" presStyleCnt="7" custScaleX="608298" custScaleY="2433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BA3887-45B9-44DE-ADAC-6A962943404C}" type="pres">
      <dgm:prSet presAssocID="{EC5E7A84-6E51-4B92-B833-566AF6AC02BE}" presName="Name13" presStyleLbl="parChTrans1D2" presStyleIdx="6" presStyleCnt="7"/>
      <dgm:spPr/>
      <dgm:t>
        <a:bodyPr/>
        <a:lstStyle/>
        <a:p>
          <a:endParaRPr lang="en-US"/>
        </a:p>
      </dgm:t>
    </dgm:pt>
    <dgm:pt modelId="{EECE22C8-D5E7-4476-BF8C-E3AF7753BB3B}" type="pres">
      <dgm:prSet presAssocID="{8E3FEECC-D1AB-490D-BB81-8257E271DB58}" presName="childText" presStyleLbl="bgAcc1" presStyleIdx="6" presStyleCnt="7" custScaleX="608298" custScaleY="2433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61AF08-F630-45B6-8899-4FDD1C48EDC8}" type="presOf" srcId="{92BCD973-8A59-4722-B98B-CA57B40CB23E}" destId="{6AFE955A-3F65-411E-BDBA-98B303489C7D}" srcOrd="0" destOrd="0" presId="urn:microsoft.com/office/officeart/2005/8/layout/hierarchy3"/>
    <dgm:cxn modelId="{49ED3AA0-8E81-42BC-B85A-4588101CDFCB}" type="presOf" srcId="{A79715F6-FFEF-43BD-8241-465E29C89B08}" destId="{E24266C1-DE20-4DFC-B7A7-2EC0E762A02F}" srcOrd="0" destOrd="0" presId="urn:microsoft.com/office/officeart/2005/8/layout/hierarchy3"/>
    <dgm:cxn modelId="{B7CD532B-1BE6-4D55-B320-E0317A882973}" srcId="{F8F6C1DF-C00D-45A9-9394-17470780E4FF}" destId="{580581C2-6A4A-4D00-AB21-7377FECA8C13}" srcOrd="3" destOrd="0" parTransId="{543C056B-5DEC-4A6F-B1AA-8E290C3705A4}" sibTransId="{97A99A8F-1AAF-40C4-AA99-397D5B00CAB8}"/>
    <dgm:cxn modelId="{A4644624-A42F-447F-B0C0-791B08067183}" type="presOf" srcId="{8611540D-12C0-4827-8D16-D48CFBCA48D9}" destId="{B97E25A2-0076-4F80-AD61-F52C614C8B90}" srcOrd="0" destOrd="0" presId="urn:microsoft.com/office/officeart/2005/8/layout/hierarchy3"/>
    <dgm:cxn modelId="{68F4F0B6-E663-4455-802A-51B57181B9A1}" type="presOf" srcId="{E5E0AF42-5148-453A-AD69-FA8FB0574761}" destId="{31E6304A-E4F1-4568-A586-C8A1919A67EB}" srcOrd="0" destOrd="0" presId="urn:microsoft.com/office/officeart/2005/8/layout/hierarchy3"/>
    <dgm:cxn modelId="{9F16D06A-65B1-4725-8173-03481EF29CCA}" type="presOf" srcId="{8E3FEECC-D1AB-490D-BB81-8257E271DB58}" destId="{EECE22C8-D5E7-4476-BF8C-E3AF7753BB3B}" srcOrd="0" destOrd="0" presId="urn:microsoft.com/office/officeart/2005/8/layout/hierarchy3"/>
    <dgm:cxn modelId="{D6919EC0-75B2-4B34-8BD7-A5B64F5BEE28}" type="presOf" srcId="{ECF4FFB9-3F43-4E0F-92F5-28C8A9566D45}" destId="{5B2C7154-0886-40B3-88E9-F45CAEA60317}" srcOrd="0" destOrd="0" presId="urn:microsoft.com/office/officeart/2005/8/layout/hierarchy3"/>
    <dgm:cxn modelId="{CC803D60-6CEF-4C79-895F-597C2D33CFA1}" srcId="{8611540D-12C0-4827-8D16-D48CFBCA48D9}" destId="{6249CDF7-016E-4810-A835-DA445BDF558B}" srcOrd="0" destOrd="0" parTransId="{06F1E042-50C9-4C48-A0DC-FCABCD7A57BE}" sibTransId="{B7282678-3498-423E-A459-781DCCD1DF5E}"/>
    <dgm:cxn modelId="{1243D800-2154-4213-AF23-9694B0B9B091}" srcId="{F8F6C1DF-C00D-45A9-9394-17470780E4FF}" destId="{ECF4FFB9-3F43-4E0F-92F5-28C8A9566D45}" srcOrd="2" destOrd="0" parTransId="{D04A6878-98E4-4470-80EB-855BE461EC7B}" sibTransId="{21240A6F-5DBB-46DD-BF55-FA8AE7653E50}"/>
    <dgm:cxn modelId="{20275125-9BF8-4946-B34C-D1430A232FA4}" type="presOf" srcId="{F8F6C1DF-C00D-45A9-9394-17470780E4FF}" destId="{6FF2CCEE-02C0-4BDF-8EF6-4706D2460BE0}" srcOrd="0" destOrd="0" presId="urn:microsoft.com/office/officeart/2005/8/layout/hierarchy3"/>
    <dgm:cxn modelId="{E5EDADB5-5CAE-4E20-89C5-3FC3A0BA6037}" type="presOf" srcId="{580581C2-6A4A-4D00-AB21-7377FECA8C13}" destId="{119BBCA1-0170-4AC1-B486-3B0BDB61A09B}" srcOrd="0" destOrd="0" presId="urn:microsoft.com/office/officeart/2005/8/layout/hierarchy3"/>
    <dgm:cxn modelId="{5BB72E26-D0AA-41D3-91D1-A2B23D08D837}" type="presOf" srcId="{FC9CB80A-18F6-44F8-8816-1F6E0F60C853}" destId="{33DD2F8A-4802-4BCF-90D7-98C0E87158C7}" srcOrd="0" destOrd="0" presId="urn:microsoft.com/office/officeart/2005/8/layout/hierarchy3"/>
    <dgm:cxn modelId="{F1E2245D-FD60-4C83-B05A-A7C38781B87B}" srcId="{CA3ECD63-33C4-4641-8DA7-66AABA5B6D25}" destId="{8611540D-12C0-4827-8D16-D48CFBCA48D9}" srcOrd="1" destOrd="0" parTransId="{A38FCD7B-58A7-4919-B564-4C1268CB4A25}" sibTransId="{3714D3B5-8F3D-4607-97E6-959CDF6D655F}"/>
    <dgm:cxn modelId="{A4F49B1C-4826-43F0-BBEB-A59F60924B5E}" type="presOf" srcId="{CA3ECD63-33C4-4641-8DA7-66AABA5B6D25}" destId="{1F82EB88-AE7A-48F6-9EE7-93AFDC75B4D0}" srcOrd="0" destOrd="0" presId="urn:microsoft.com/office/officeart/2005/8/layout/hierarchy3"/>
    <dgm:cxn modelId="{2374B44B-1E1E-4C63-8420-8DF3120BE43C}" srcId="{8611540D-12C0-4827-8D16-D48CFBCA48D9}" destId="{8E3FEECC-D1AB-490D-BB81-8257E271DB58}" srcOrd="2" destOrd="0" parTransId="{EC5E7A84-6E51-4B92-B833-566AF6AC02BE}" sibTransId="{8BBD863D-0DE7-4D3F-98DC-E999EFDC90D1}"/>
    <dgm:cxn modelId="{E8F640CE-1EEB-4A97-9B28-7236594E5545}" type="presOf" srcId="{6249CDF7-016E-4810-A835-DA445BDF558B}" destId="{3590579D-F5F7-46C6-A9C3-73CF940E7443}" srcOrd="0" destOrd="0" presId="urn:microsoft.com/office/officeart/2005/8/layout/hierarchy3"/>
    <dgm:cxn modelId="{195BCBAD-A683-4F51-8809-770A43819C8B}" srcId="{CA3ECD63-33C4-4641-8DA7-66AABA5B6D25}" destId="{F8F6C1DF-C00D-45A9-9394-17470780E4FF}" srcOrd="0" destOrd="0" parTransId="{1047DAA0-3D19-475F-AB55-59D9373D3FB7}" sibTransId="{ACFBA223-6AFD-4F58-868B-94B4F902186C}"/>
    <dgm:cxn modelId="{B8BFA9D4-71FE-453A-863E-642343836205}" srcId="{F8F6C1DF-C00D-45A9-9394-17470780E4FF}" destId="{1B579E8D-3885-45BA-BE54-F5308B87B0B9}" srcOrd="1" destOrd="0" parTransId="{E5E0AF42-5148-453A-AD69-FA8FB0574761}" sibTransId="{CE8718CA-3D86-49B7-88A7-E0BEF2CF291B}"/>
    <dgm:cxn modelId="{489B1956-A14F-4C87-A900-51534317C57E}" type="presOf" srcId="{0BFB03A0-A3D7-40CF-9D6B-78FECF01B32D}" destId="{4EE07C15-7623-42AC-B665-A86B262F0307}" srcOrd="0" destOrd="0" presId="urn:microsoft.com/office/officeart/2005/8/layout/hierarchy3"/>
    <dgm:cxn modelId="{197E67BF-26F5-4A89-BE5A-4D8E5FD3502D}" type="presOf" srcId="{06F1E042-50C9-4C48-A0DC-FCABCD7A57BE}" destId="{F1C2AE0B-24B8-4490-9450-E8E8F9A7391C}" srcOrd="0" destOrd="0" presId="urn:microsoft.com/office/officeart/2005/8/layout/hierarchy3"/>
    <dgm:cxn modelId="{6EFFC84E-A244-4B49-AD2C-8B4BB3BB1F8F}" srcId="{F8F6C1DF-C00D-45A9-9394-17470780E4FF}" destId="{92BCD973-8A59-4722-B98B-CA57B40CB23E}" srcOrd="0" destOrd="0" parTransId="{A79715F6-FFEF-43BD-8241-465E29C89B08}" sibTransId="{60ED680A-980E-4A6E-8910-812237FCB554}"/>
    <dgm:cxn modelId="{E4EC1C78-66AD-4CCB-B49D-C6BA921292AA}" type="presOf" srcId="{D04A6878-98E4-4470-80EB-855BE461EC7B}" destId="{9D67DF3B-CC7E-4C49-A007-211FBD4670CE}" srcOrd="0" destOrd="0" presId="urn:microsoft.com/office/officeart/2005/8/layout/hierarchy3"/>
    <dgm:cxn modelId="{787E90EC-C1E7-4B57-B564-4BB01C06E6A2}" type="presOf" srcId="{543C056B-5DEC-4A6F-B1AA-8E290C3705A4}" destId="{8AAEBBF4-BB06-4736-B09F-0AB75A65A093}" srcOrd="0" destOrd="0" presId="urn:microsoft.com/office/officeart/2005/8/layout/hierarchy3"/>
    <dgm:cxn modelId="{9452FBB2-6435-4D26-BD09-8831B9D7C657}" type="presOf" srcId="{EC5E7A84-6E51-4B92-B833-566AF6AC02BE}" destId="{45BA3887-45B9-44DE-ADAC-6A962943404C}" srcOrd="0" destOrd="0" presId="urn:microsoft.com/office/officeart/2005/8/layout/hierarchy3"/>
    <dgm:cxn modelId="{0930AC1B-12B7-4F56-BF84-42167FF43E8A}" type="presOf" srcId="{8611540D-12C0-4827-8D16-D48CFBCA48D9}" destId="{9709A057-081C-476E-B250-1BEFC7619D7C}" srcOrd="1" destOrd="0" presId="urn:microsoft.com/office/officeart/2005/8/layout/hierarchy3"/>
    <dgm:cxn modelId="{2A3BC393-87CD-4A80-A57E-82E08C8D2125}" type="presOf" srcId="{F8F6C1DF-C00D-45A9-9394-17470780E4FF}" destId="{B7298715-E9F5-4667-BA72-9CA6F76AE3A4}" srcOrd="1" destOrd="0" presId="urn:microsoft.com/office/officeart/2005/8/layout/hierarchy3"/>
    <dgm:cxn modelId="{A5DE5251-1ED3-4997-B0FF-B32927B0DDD6}" srcId="{8611540D-12C0-4827-8D16-D48CFBCA48D9}" destId="{FC9CB80A-18F6-44F8-8816-1F6E0F60C853}" srcOrd="1" destOrd="0" parTransId="{0BFB03A0-A3D7-40CF-9D6B-78FECF01B32D}" sibTransId="{906E368C-B8A8-45D0-AB21-265CE918E831}"/>
    <dgm:cxn modelId="{3C70B573-122D-4382-A53B-18C7BA4075B2}" type="presOf" srcId="{1B579E8D-3885-45BA-BE54-F5308B87B0B9}" destId="{7F6AD4B3-E157-4D9F-9AA6-409ED54BB955}" srcOrd="0" destOrd="0" presId="urn:microsoft.com/office/officeart/2005/8/layout/hierarchy3"/>
    <dgm:cxn modelId="{2DADA254-AD69-459A-85FD-B8DA780734D3}" type="presParOf" srcId="{1F82EB88-AE7A-48F6-9EE7-93AFDC75B4D0}" destId="{266DA676-A7EA-4651-92A8-1E164BCDF5EA}" srcOrd="0" destOrd="0" presId="urn:microsoft.com/office/officeart/2005/8/layout/hierarchy3"/>
    <dgm:cxn modelId="{3CAE9832-D639-41F9-8B04-2951C5640092}" type="presParOf" srcId="{266DA676-A7EA-4651-92A8-1E164BCDF5EA}" destId="{A09E7DEA-E359-4D00-A50D-82BD66A12D35}" srcOrd="0" destOrd="0" presId="urn:microsoft.com/office/officeart/2005/8/layout/hierarchy3"/>
    <dgm:cxn modelId="{0D250F86-6437-4B75-A173-D1BDC44BC5DC}" type="presParOf" srcId="{A09E7DEA-E359-4D00-A50D-82BD66A12D35}" destId="{6FF2CCEE-02C0-4BDF-8EF6-4706D2460BE0}" srcOrd="0" destOrd="0" presId="urn:microsoft.com/office/officeart/2005/8/layout/hierarchy3"/>
    <dgm:cxn modelId="{D56E32C5-B31C-439D-9A08-060509A1AE1F}" type="presParOf" srcId="{A09E7DEA-E359-4D00-A50D-82BD66A12D35}" destId="{B7298715-E9F5-4667-BA72-9CA6F76AE3A4}" srcOrd="1" destOrd="0" presId="urn:microsoft.com/office/officeart/2005/8/layout/hierarchy3"/>
    <dgm:cxn modelId="{3F26A77F-B3D4-4965-A38C-5ED5D0D014D8}" type="presParOf" srcId="{266DA676-A7EA-4651-92A8-1E164BCDF5EA}" destId="{492BC5D7-83F5-4385-A6BE-4C52AC7121D4}" srcOrd="1" destOrd="0" presId="urn:microsoft.com/office/officeart/2005/8/layout/hierarchy3"/>
    <dgm:cxn modelId="{8A9F29CB-16E8-4BA1-9211-F80D738DF125}" type="presParOf" srcId="{492BC5D7-83F5-4385-A6BE-4C52AC7121D4}" destId="{E24266C1-DE20-4DFC-B7A7-2EC0E762A02F}" srcOrd="0" destOrd="0" presId="urn:microsoft.com/office/officeart/2005/8/layout/hierarchy3"/>
    <dgm:cxn modelId="{DF4D8C01-3279-4095-9E92-503CE9C1FD29}" type="presParOf" srcId="{492BC5D7-83F5-4385-A6BE-4C52AC7121D4}" destId="{6AFE955A-3F65-411E-BDBA-98B303489C7D}" srcOrd="1" destOrd="0" presId="urn:microsoft.com/office/officeart/2005/8/layout/hierarchy3"/>
    <dgm:cxn modelId="{FF16F6AC-E459-4EAF-B714-FB6BC15DB42E}" type="presParOf" srcId="{492BC5D7-83F5-4385-A6BE-4C52AC7121D4}" destId="{31E6304A-E4F1-4568-A586-C8A1919A67EB}" srcOrd="2" destOrd="0" presId="urn:microsoft.com/office/officeart/2005/8/layout/hierarchy3"/>
    <dgm:cxn modelId="{FAE1A8F7-7FF7-4AF5-AF66-90749445BD7D}" type="presParOf" srcId="{492BC5D7-83F5-4385-A6BE-4C52AC7121D4}" destId="{7F6AD4B3-E157-4D9F-9AA6-409ED54BB955}" srcOrd="3" destOrd="0" presId="urn:microsoft.com/office/officeart/2005/8/layout/hierarchy3"/>
    <dgm:cxn modelId="{20AD4AF8-B7FE-41F1-9456-C2104C3AE8F1}" type="presParOf" srcId="{492BC5D7-83F5-4385-A6BE-4C52AC7121D4}" destId="{9D67DF3B-CC7E-4C49-A007-211FBD4670CE}" srcOrd="4" destOrd="0" presId="urn:microsoft.com/office/officeart/2005/8/layout/hierarchy3"/>
    <dgm:cxn modelId="{ACC692D3-5BC6-40CD-8CB8-E82643C1C273}" type="presParOf" srcId="{492BC5D7-83F5-4385-A6BE-4C52AC7121D4}" destId="{5B2C7154-0886-40B3-88E9-F45CAEA60317}" srcOrd="5" destOrd="0" presId="urn:microsoft.com/office/officeart/2005/8/layout/hierarchy3"/>
    <dgm:cxn modelId="{E0FDD573-8C18-4CDA-B021-71E5B760C8C1}" type="presParOf" srcId="{492BC5D7-83F5-4385-A6BE-4C52AC7121D4}" destId="{8AAEBBF4-BB06-4736-B09F-0AB75A65A093}" srcOrd="6" destOrd="0" presId="urn:microsoft.com/office/officeart/2005/8/layout/hierarchy3"/>
    <dgm:cxn modelId="{7F5C0ECE-7D12-44EA-99F0-4B4C0D47B39E}" type="presParOf" srcId="{492BC5D7-83F5-4385-A6BE-4C52AC7121D4}" destId="{119BBCA1-0170-4AC1-B486-3B0BDB61A09B}" srcOrd="7" destOrd="0" presId="urn:microsoft.com/office/officeart/2005/8/layout/hierarchy3"/>
    <dgm:cxn modelId="{62C2E6A2-E66E-4095-A166-9162AD933B71}" type="presParOf" srcId="{1F82EB88-AE7A-48F6-9EE7-93AFDC75B4D0}" destId="{97B354EA-FC39-4824-A2D2-23010D200586}" srcOrd="1" destOrd="0" presId="urn:microsoft.com/office/officeart/2005/8/layout/hierarchy3"/>
    <dgm:cxn modelId="{D2F0B389-EA0B-47C0-8394-7F40137A9D30}" type="presParOf" srcId="{97B354EA-FC39-4824-A2D2-23010D200586}" destId="{29E621C6-1526-4DEA-AA56-69450E94587B}" srcOrd="0" destOrd="0" presId="urn:microsoft.com/office/officeart/2005/8/layout/hierarchy3"/>
    <dgm:cxn modelId="{7B7B8C0E-BED8-483D-ABD3-1877C41106AE}" type="presParOf" srcId="{29E621C6-1526-4DEA-AA56-69450E94587B}" destId="{B97E25A2-0076-4F80-AD61-F52C614C8B90}" srcOrd="0" destOrd="0" presId="urn:microsoft.com/office/officeart/2005/8/layout/hierarchy3"/>
    <dgm:cxn modelId="{A5F7BFF3-2BAC-434D-8860-11F756B1A8E4}" type="presParOf" srcId="{29E621C6-1526-4DEA-AA56-69450E94587B}" destId="{9709A057-081C-476E-B250-1BEFC7619D7C}" srcOrd="1" destOrd="0" presId="urn:microsoft.com/office/officeart/2005/8/layout/hierarchy3"/>
    <dgm:cxn modelId="{8785B5C0-FCC4-4CF7-BBFF-2395B274004C}" type="presParOf" srcId="{97B354EA-FC39-4824-A2D2-23010D200586}" destId="{55E66FEE-F415-4CEA-A819-E0E005E5F89F}" srcOrd="1" destOrd="0" presId="urn:microsoft.com/office/officeart/2005/8/layout/hierarchy3"/>
    <dgm:cxn modelId="{91823045-5485-40AF-ACB3-490F77C45BCB}" type="presParOf" srcId="{55E66FEE-F415-4CEA-A819-E0E005E5F89F}" destId="{F1C2AE0B-24B8-4490-9450-E8E8F9A7391C}" srcOrd="0" destOrd="0" presId="urn:microsoft.com/office/officeart/2005/8/layout/hierarchy3"/>
    <dgm:cxn modelId="{6774FA0C-1C5E-46A6-8F34-6A006AA2977B}" type="presParOf" srcId="{55E66FEE-F415-4CEA-A819-E0E005E5F89F}" destId="{3590579D-F5F7-46C6-A9C3-73CF940E7443}" srcOrd="1" destOrd="0" presId="urn:microsoft.com/office/officeart/2005/8/layout/hierarchy3"/>
    <dgm:cxn modelId="{FB9D4B1A-883F-4AC4-846A-6170DE21B8CC}" type="presParOf" srcId="{55E66FEE-F415-4CEA-A819-E0E005E5F89F}" destId="{4EE07C15-7623-42AC-B665-A86B262F0307}" srcOrd="2" destOrd="0" presId="urn:microsoft.com/office/officeart/2005/8/layout/hierarchy3"/>
    <dgm:cxn modelId="{6F68A423-2F32-440B-8896-730CB01FD3B9}" type="presParOf" srcId="{55E66FEE-F415-4CEA-A819-E0E005E5F89F}" destId="{33DD2F8A-4802-4BCF-90D7-98C0E87158C7}" srcOrd="3" destOrd="0" presId="urn:microsoft.com/office/officeart/2005/8/layout/hierarchy3"/>
    <dgm:cxn modelId="{6C24234B-63B5-4184-9E2A-F3E68A8F9B09}" type="presParOf" srcId="{55E66FEE-F415-4CEA-A819-E0E005E5F89F}" destId="{45BA3887-45B9-44DE-ADAC-6A962943404C}" srcOrd="4" destOrd="0" presId="urn:microsoft.com/office/officeart/2005/8/layout/hierarchy3"/>
    <dgm:cxn modelId="{3B179775-07AA-4344-94EF-1C1CD421192A}" type="presParOf" srcId="{55E66FEE-F415-4CEA-A819-E0E005E5F89F}" destId="{EECE22C8-D5E7-4476-BF8C-E3AF7753BB3B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D60F1FF-AAC5-4152-9715-3DEEEE5E24B5}" type="doc">
      <dgm:prSet loTypeId="urn:microsoft.com/office/officeart/2005/8/layout/list1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88AF256-CFE9-4D97-B56B-3A3F2CFD1019}">
      <dgm:prSet phldrT="[Text]" custT="1"/>
      <dgm:spPr/>
      <dgm:t>
        <a:bodyPr/>
        <a:lstStyle/>
        <a:p>
          <a:r>
            <a:rPr lang="en-US" sz="3200" dirty="0" err="1"/>
            <a:t>Bảng</a:t>
          </a:r>
          <a:r>
            <a:rPr lang="en-US" sz="3200" dirty="0"/>
            <a:t> </a:t>
          </a:r>
          <a:r>
            <a:rPr lang="en-US" sz="3200" dirty="0" err="1"/>
            <a:t>kiểm</a:t>
          </a:r>
          <a:r>
            <a:rPr lang="en-US" sz="3200" dirty="0"/>
            <a:t> </a:t>
          </a:r>
        </a:p>
      </dgm:t>
    </dgm:pt>
    <dgm:pt modelId="{B9F2001D-CF5E-4E81-9D6C-91E96598F450}" type="parTrans" cxnId="{3AC47ECB-B553-4E98-A781-EF14E4B93A84}">
      <dgm:prSet/>
      <dgm:spPr/>
      <dgm:t>
        <a:bodyPr/>
        <a:lstStyle/>
        <a:p>
          <a:endParaRPr lang="en-US"/>
        </a:p>
      </dgm:t>
    </dgm:pt>
    <dgm:pt modelId="{1A776392-CA4D-4107-B71A-4BF3736CC264}" type="sibTrans" cxnId="{3AC47ECB-B553-4E98-A781-EF14E4B93A84}">
      <dgm:prSet/>
      <dgm:spPr/>
      <dgm:t>
        <a:bodyPr/>
        <a:lstStyle/>
        <a:p>
          <a:endParaRPr lang="en-US"/>
        </a:p>
      </dgm:t>
    </dgm:pt>
    <dgm:pt modelId="{8184BDF7-91DE-4D66-B265-D3552297D95E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n-US" sz="3200" dirty="0"/>
            <a:t>Thang </a:t>
          </a:r>
          <a:r>
            <a:rPr lang="en-US" sz="3200" dirty="0" err="1"/>
            <a:t>đánh</a:t>
          </a:r>
          <a:r>
            <a:rPr lang="en-US" sz="3200" dirty="0"/>
            <a:t> </a:t>
          </a:r>
          <a:r>
            <a:rPr lang="en-US" sz="3200" dirty="0" err="1"/>
            <a:t>giá</a:t>
          </a:r>
          <a:endParaRPr lang="en-US" sz="3200" dirty="0"/>
        </a:p>
      </dgm:t>
    </dgm:pt>
    <dgm:pt modelId="{73A1CC25-187D-48A6-B7A8-957DF6CBD00E}" type="parTrans" cxnId="{7CFBDDF1-0588-4C08-A769-7FC8EAB1D322}">
      <dgm:prSet/>
      <dgm:spPr/>
      <dgm:t>
        <a:bodyPr/>
        <a:lstStyle/>
        <a:p>
          <a:endParaRPr lang="en-US"/>
        </a:p>
      </dgm:t>
    </dgm:pt>
    <dgm:pt modelId="{762D3533-B01B-4794-8E47-61CD3FC547BD}" type="sibTrans" cxnId="{7CFBDDF1-0588-4C08-A769-7FC8EAB1D322}">
      <dgm:prSet/>
      <dgm:spPr/>
      <dgm:t>
        <a:bodyPr/>
        <a:lstStyle/>
        <a:p>
          <a:endParaRPr lang="en-US"/>
        </a:p>
      </dgm:t>
    </dgm:pt>
    <dgm:pt modelId="{58DD060A-7CE1-4E71-ABBF-AF462849C370}">
      <dgm:prSet phldrT="[Text]" custT="1"/>
      <dgm:spPr/>
      <dgm:t>
        <a:bodyPr/>
        <a:lstStyle/>
        <a:p>
          <a:r>
            <a:rPr lang="en-US" sz="3200" dirty="0" err="1"/>
            <a:t>Bảng</a:t>
          </a:r>
          <a:r>
            <a:rPr lang="en-US" sz="3200" dirty="0"/>
            <a:t> </a:t>
          </a:r>
          <a:r>
            <a:rPr lang="en-US" sz="3200" dirty="0" err="1"/>
            <a:t>quan</a:t>
          </a:r>
          <a:r>
            <a:rPr lang="en-US" sz="3200" dirty="0"/>
            <a:t> </a:t>
          </a:r>
          <a:r>
            <a:rPr lang="en-US" sz="3200" dirty="0" err="1"/>
            <a:t>sát</a:t>
          </a:r>
          <a:endParaRPr lang="en-US" sz="3200" dirty="0"/>
        </a:p>
      </dgm:t>
    </dgm:pt>
    <dgm:pt modelId="{2618E4D2-E82D-4E76-BF3C-3FB6BDE04208}" type="parTrans" cxnId="{386C6340-6D68-48CD-9856-1AA2226D2B43}">
      <dgm:prSet/>
      <dgm:spPr/>
      <dgm:t>
        <a:bodyPr/>
        <a:lstStyle/>
        <a:p>
          <a:endParaRPr lang="en-US"/>
        </a:p>
      </dgm:t>
    </dgm:pt>
    <dgm:pt modelId="{7F5AD6B0-063D-4901-9C78-68BD1C94B29A}" type="sibTrans" cxnId="{386C6340-6D68-48CD-9856-1AA2226D2B43}">
      <dgm:prSet/>
      <dgm:spPr/>
      <dgm:t>
        <a:bodyPr/>
        <a:lstStyle/>
        <a:p>
          <a:endParaRPr lang="en-US"/>
        </a:p>
      </dgm:t>
    </dgm:pt>
    <dgm:pt modelId="{2A9FD2D0-492C-44F8-982A-F51BD5B5F8A8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sz="3200" dirty="0" err="1"/>
            <a:t>Phiếu</a:t>
          </a:r>
          <a:r>
            <a:rPr lang="en-US" sz="3200" dirty="0"/>
            <a:t> </a:t>
          </a:r>
          <a:r>
            <a:rPr lang="en-US" sz="3200" dirty="0" err="1"/>
            <a:t>đánh</a:t>
          </a:r>
          <a:r>
            <a:rPr lang="en-US" sz="3200" dirty="0"/>
            <a:t> </a:t>
          </a:r>
          <a:r>
            <a:rPr lang="en-US" sz="3200" dirty="0" err="1"/>
            <a:t>giá</a:t>
          </a:r>
          <a:r>
            <a:rPr lang="en-US" sz="3200" dirty="0"/>
            <a:t> </a:t>
          </a:r>
          <a:r>
            <a:rPr lang="en-US" sz="3200" dirty="0" err="1"/>
            <a:t>theo</a:t>
          </a:r>
          <a:r>
            <a:rPr lang="en-US" sz="3200" dirty="0"/>
            <a:t> </a:t>
          </a:r>
          <a:r>
            <a:rPr lang="en-US" sz="3200" dirty="0" err="1"/>
            <a:t>tiêu</a:t>
          </a:r>
          <a:r>
            <a:rPr lang="en-US" sz="3200" dirty="0"/>
            <a:t> </a:t>
          </a:r>
          <a:r>
            <a:rPr lang="en-US" sz="3200" dirty="0" err="1"/>
            <a:t>chí</a:t>
          </a:r>
          <a:r>
            <a:rPr lang="en-US" sz="3200" dirty="0"/>
            <a:t> (Rubrics)</a:t>
          </a:r>
        </a:p>
      </dgm:t>
    </dgm:pt>
    <dgm:pt modelId="{38E11D73-3543-4323-8A82-40461DD52C2C}" type="parTrans" cxnId="{4E90D940-D6EE-487D-9837-D152E7D10146}">
      <dgm:prSet/>
      <dgm:spPr/>
      <dgm:t>
        <a:bodyPr/>
        <a:lstStyle/>
        <a:p>
          <a:endParaRPr lang="en-US"/>
        </a:p>
      </dgm:t>
    </dgm:pt>
    <dgm:pt modelId="{7474D25E-FF50-46CB-8051-4C38BADFB632}" type="sibTrans" cxnId="{4E90D940-D6EE-487D-9837-D152E7D10146}">
      <dgm:prSet/>
      <dgm:spPr/>
      <dgm:t>
        <a:bodyPr/>
        <a:lstStyle/>
        <a:p>
          <a:endParaRPr lang="en-US"/>
        </a:p>
      </dgm:t>
    </dgm:pt>
    <dgm:pt modelId="{86D5A991-60C9-4568-9BA9-9AF0E0B22EB5}">
      <dgm:prSet phldrT="[Text]" custT="1"/>
      <dgm:spPr/>
      <dgm:t>
        <a:bodyPr/>
        <a:lstStyle/>
        <a:p>
          <a:r>
            <a:rPr lang="en-US" sz="3200" dirty="0" err="1"/>
            <a:t>Hồ</a:t>
          </a:r>
          <a:r>
            <a:rPr lang="en-US" sz="3200" dirty="0"/>
            <a:t> </a:t>
          </a:r>
          <a:r>
            <a:rPr lang="en-US" sz="3200" dirty="0" err="1"/>
            <a:t>sơ</a:t>
          </a:r>
          <a:r>
            <a:rPr lang="en-US" sz="3200" dirty="0"/>
            <a:t> </a:t>
          </a:r>
          <a:r>
            <a:rPr lang="en-US" sz="3200" dirty="0" err="1"/>
            <a:t>học</a:t>
          </a:r>
          <a:r>
            <a:rPr lang="en-US" sz="3200" dirty="0"/>
            <a:t> </a:t>
          </a:r>
          <a:r>
            <a:rPr lang="en-US" sz="3200" dirty="0" err="1"/>
            <a:t>tập</a:t>
          </a:r>
          <a:r>
            <a:rPr lang="en-US" sz="3200" dirty="0"/>
            <a:t>, </a:t>
          </a:r>
          <a:r>
            <a:rPr lang="en-US" sz="3200" dirty="0" err="1"/>
            <a:t>sản</a:t>
          </a:r>
          <a:r>
            <a:rPr lang="en-US" sz="3200" dirty="0"/>
            <a:t> </a:t>
          </a:r>
          <a:r>
            <a:rPr lang="en-US" sz="3200" dirty="0" err="1"/>
            <a:t>phẩm</a:t>
          </a:r>
          <a:r>
            <a:rPr lang="en-US" sz="3200" dirty="0"/>
            <a:t> </a:t>
          </a:r>
          <a:r>
            <a:rPr lang="en-US" sz="3200" dirty="0" err="1"/>
            <a:t>học</a:t>
          </a:r>
          <a:r>
            <a:rPr lang="en-US" sz="3200" dirty="0"/>
            <a:t> </a:t>
          </a:r>
          <a:r>
            <a:rPr lang="en-US" sz="3200" dirty="0" err="1"/>
            <a:t>tập</a:t>
          </a:r>
          <a:endParaRPr lang="en-US" sz="3200" dirty="0"/>
        </a:p>
      </dgm:t>
    </dgm:pt>
    <dgm:pt modelId="{17DBFD45-35C3-4383-9050-F28966153BE0}" type="parTrans" cxnId="{63CD0DE8-FCA1-43E2-BB90-B49BFE434A83}">
      <dgm:prSet/>
      <dgm:spPr/>
      <dgm:t>
        <a:bodyPr/>
        <a:lstStyle/>
        <a:p>
          <a:endParaRPr lang="en-US"/>
        </a:p>
      </dgm:t>
    </dgm:pt>
    <dgm:pt modelId="{3AD1E423-95CB-4477-BE91-36A632C60778}" type="sibTrans" cxnId="{63CD0DE8-FCA1-43E2-BB90-B49BFE434A83}">
      <dgm:prSet/>
      <dgm:spPr/>
      <dgm:t>
        <a:bodyPr/>
        <a:lstStyle/>
        <a:p>
          <a:endParaRPr lang="en-US"/>
        </a:p>
      </dgm:t>
    </dgm:pt>
    <dgm:pt modelId="{8148A2F1-62BB-4ACA-9894-6B00015AAFC0}" type="pres">
      <dgm:prSet presAssocID="{FD60F1FF-AAC5-4152-9715-3DEEEE5E24B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7E04D69-5DCB-44CB-AA25-846B1F8F1F72}" type="pres">
      <dgm:prSet presAssocID="{488AF256-CFE9-4D97-B56B-3A3F2CFD1019}" presName="parentLin" presStyleCnt="0"/>
      <dgm:spPr/>
    </dgm:pt>
    <dgm:pt modelId="{3E758784-0D34-4E79-8813-D8FFFC20AF6C}" type="pres">
      <dgm:prSet presAssocID="{488AF256-CFE9-4D97-B56B-3A3F2CFD1019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CA3D4187-677D-4BCE-90B5-6A8076023379}" type="pres">
      <dgm:prSet presAssocID="{488AF256-CFE9-4D97-B56B-3A3F2CFD1019}" presName="parentText" presStyleLbl="node1" presStyleIdx="0" presStyleCnt="5" custScaleX="142857" custScaleY="53020" custLinFactNeighborX="-58835" custLinFactNeighborY="-1365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07F98F-BD05-48AE-A68D-81DF76B1FA8F}" type="pres">
      <dgm:prSet presAssocID="{488AF256-CFE9-4D97-B56B-3A3F2CFD1019}" presName="negativeSpace" presStyleCnt="0"/>
      <dgm:spPr/>
    </dgm:pt>
    <dgm:pt modelId="{3B3EC833-B049-4C92-A175-096D7EE21B22}" type="pres">
      <dgm:prSet presAssocID="{488AF256-CFE9-4D97-B56B-3A3F2CFD1019}" presName="childText" presStyleLbl="conFgAcc1" presStyleIdx="0" presStyleCnt="5" custScaleY="43342">
        <dgm:presLayoutVars>
          <dgm:bulletEnabled val="1"/>
        </dgm:presLayoutVars>
      </dgm:prSet>
      <dgm:spPr/>
    </dgm:pt>
    <dgm:pt modelId="{D02245CC-107E-4E97-952E-FA09A504E470}" type="pres">
      <dgm:prSet presAssocID="{1A776392-CA4D-4107-B71A-4BF3736CC264}" presName="spaceBetweenRectangles" presStyleCnt="0"/>
      <dgm:spPr/>
    </dgm:pt>
    <dgm:pt modelId="{D6321C44-6278-436C-BC01-E8C3203645BA}" type="pres">
      <dgm:prSet presAssocID="{8184BDF7-91DE-4D66-B265-D3552297D95E}" presName="parentLin" presStyleCnt="0"/>
      <dgm:spPr/>
    </dgm:pt>
    <dgm:pt modelId="{F46706B8-D99E-456B-8024-D38134E4C567}" type="pres">
      <dgm:prSet presAssocID="{8184BDF7-91DE-4D66-B265-D3552297D95E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68122FE3-09B9-48B6-A862-99F9B0EDF5D2}" type="pres">
      <dgm:prSet presAssocID="{8184BDF7-91DE-4D66-B265-D3552297D95E}" presName="parentText" presStyleLbl="node1" presStyleIdx="1" presStyleCnt="5" custScaleX="142857" custScaleY="53111" custLinFactNeighborX="-58836" custLinFactNeighborY="300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16FB4D-419B-4B4F-8225-B1B0466B4D38}" type="pres">
      <dgm:prSet presAssocID="{8184BDF7-91DE-4D66-B265-D3552297D95E}" presName="negativeSpace" presStyleCnt="0"/>
      <dgm:spPr/>
    </dgm:pt>
    <dgm:pt modelId="{0B0A7D53-1040-4A63-B946-C8B357F4F6A5}" type="pres">
      <dgm:prSet presAssocID="{8184BDF7-91DE-4D66-B265-D3552297D95E}" presName="childText" presStyleLbl="conFgAcc1" presStyleIdx="1" presStyleCnt="5" custScaleY="63619">
        <dgm:presLayoutVars>
          <dgm:bulletEnabled val="1"/>
        </dgm:presLayoutVars>
      </dgm:prSet>
      <dgm:spPr/>
    </dgm:pt>
    <dgm:pt modelId="{BAD7D962-E868-4A52-A51B-7DC60FA6CAD1}" type="pres">
      <dgm:prSet presAssocID="{762D3533-B01B-4794-8E47-61CD3FC547BD}" presName="spaceBetweenRectangles" presStyleCnt="0"/>
      <dgm:spPr/>
    </dgm:pt>
    <dgm:pt modelId="{E63D57AF-843B-46AD-83D0-2BD1016F390F}" type="pres">
      <dgm:prSet presAssocID="{58DD060A-7CE1-4E71-ABBF-AF462849C370}" presName="parentLin" presStyleCnt="0"/>
      <dgm:spPr/>
    </dgm:pt>
    <dgm:pt modelId="{032DBEC9-7D78-4743-880B-8A7421C542D8}" type="pres">
      <dgm:prSet presAssocID="{58DD060A-7CE1-4E71-ABBF-AF462849C370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D5F079E3-4FE6-47BE-BA5D-EF2AAB60B76F}" type="pres">
      <dgm:prSet presAssocID="{58DD060A-7CE1-4E71-ABBF-AF462849C370}" presName="parentText" presStyleLbl="node1" presStyleIdx="2" presStyleCnt="5" custScaleX="142857" custScaleY="43979" custLinFactNeighborX="-58835" custLinFactNeighborY="-754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81851F-342E-4163-9F01-3E88D890AC0E}" type="pres">
      <dgm:prSet presAssocID="{58DD060A-7CE1-4E71-ABBF-AF462849C370}" presName="negativeSpace" presStyleCnt="0"/>
      <dgm:spPr/>
    </dgm:pt>
    <dgm:pt modelId="{43364BD0-CB04-402D-B4CE-49FA26EEC816}" type="pres">
      <dgm:prSet presAssocID="{58DD060A-7CE1-4E71-ABBF-AF462849C370}" presName="childText" presStyleLbl="conFgAcc1" presStyleIdx="2" presStyleCnt="5" custScaleY="54071">
        <dgm:presLayoutVars>
          <dgm:bulletEnabled val="1"/>
        </dgm:presLayoutVars>
      </dgm:prSet>
      <dgm:spPr/>
    </dgm:pt>
    <dgm:pt modelId="{304E9F26-6A18-481E-8897-7C88A782385B}" type="pres">
      <dgm:prSet presAssocID="{7F5AD6B0-063D-4901-9C78-68BD1C94B29A}" presName="spaceBetweenRectangles" presStyleCnt="0"/>
      <dgm:spPr/>
    </dgm:pt>
    <dgm:pt modelId="{4DFAEFA5-6B42-4206-850B-2E23D7D57493}" type="pres">
      <dgm:prSet presAssocID="{2A9FD2D0-492C-44F8-982A-F51BD5B5F8A8}" presName="parentLin" presStyleCnt="0"/>
      <dgm:spPr/>
    </dgm:pt>
    <dgm:pt modelId="{DF1B5D2D-795A-46AF-BF30-21B64CD71CF1}" type="pres">
      <dgm:prSet presAssocID="{2A9FD2D0-492C-44F8-982A-F51BD5B5F8A8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DB94DA7B-4B96-4873-8617-9CAE2D37CE0B}" type="pres">
      <dgm:prSet presAssocID="{2A9FD2D0-492C-44F8-982A-F51BD5B5F8A8}" presName="parentText" presStyleLbl="node1" presStyleIdx="3" presStyleCnt="5" custScaleX="142857" custScaleY="86133" custLinFactNeighborX="-58836" custLinFactNeighborY="4087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C449C3-5334-48ED-90F6-811486AA1F97}" type="pres">
      <dgm:prSet presAssocID="{2A9FD2D0-492C-44F8-982A-F51BD5B5F8A8}" presName="negativeSpace" presStyleCnt="0"/>
      <dgm:spPr/>
    </dgm:pt>
    <dgm:pt modelId="{CD5E19AA-8381-4E10-B3D8-C5FB887CACCB}" type="pres">
      <dgm:prSet presAssocID="{2A9FD2D0-492C-44F8-982A-F51BD5B5F8A8}" presName="childText" presStyleLbl="conFgAcc1" presStyleIdx="3" presStyleCnt="5">
        <dgm:presLayoutVars>
          <dgm:bulletEnabled val="1"/>
        </dgm:presLayoutVars>
      </dgm:prSet>
      <dgm:spPr/>
    </dgm:pt>
    <dgm:pt modelId="{2351365F-ECF2-4B7F-8CAB-361541A08637}" type="pres">
      <dgm:prSet presAssocID="{7474D25E-FF50-46CB-8051-4C38BADFB632}" presName="spaceBetweenRectangles" presStyleCnt="0"/>
      <dgm:spPr/>
    </dgm:pt>
    <dgm:pt modelId="{8EFC9529-79E1-454E-BEFE-BC0944E02A24}" type="pres">
      <dgm:prSet presAssocID="{86D5A991-60C9-4568-9BA9-9AF0E0B22EB5}" presName="parentLin" presStyleCnt="0"/>
      <dgm:spPr/>
    </dgm:pt>
    <dgm:pt modelId="{1B5D0A07-B80B-4494-9D6C-105A3A24B1E3}" type="pres">
      <dgm:prSet presAssocID="{86D5A991-60C9-4568-9BA9-9AF0E0B22EB5}" presName="parentLeftMargin" presStyleLbl="node1" presStyleIdx="3" presStyleCnt="5"/>
      <dgm:spPr/>
      <dgm:t>
        <a:bodyPr/>
        <a:lstStyle/>
        <a:p>
          <a:endParaRPr lang="en-US"/>
        </a:p>
      </dgm:t>
    </dgm:pt>
    <dgm:pt modelId="{B0DDA265-4244-4074-9000-5C69C0BF879B}" type="pres">
      <dgm:prSet presAssocID="{86D5A991-60C9-4568-9BA9-9AF0E0B22EB5}" presName="parentText" presStyleLbl="node1" presStyleIdx="4" presStyleCnt="5" custScaleX="142857" custScaleY="98384" custLinFactNeighborX="-58835" custLinFactNeighborY="3950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8C0555-6B0A-4243-85B7-0D47ADC5628F}" type="pres">
      <dgm:prSet presAssocID="{86D5A991-60C9-4568-9BA9-9AF0E0B22EB5}" presName="negativeSpace" presStyleCnt="0"/>
      <dgm:spPr/>
    </dgm:pt>
    <dgm:pt modelId="{9B52385B-DCF7-4CC2-9CC3-D333F81B2612}" type="pres">
      <dgm:prSet presAssocID="{86D5A991-60C9-4568-9BA9-9AF0E0B22EB5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4E90D940-D6EE-487D-9837-D152E7D10146}" srcId="{FD60F1FF-AAC5-4152-9715-3DEEEE5E24B5}" destId="{2A9FD2D0-492C-44F8-982A-F51BD5B5F8A8}" srcOrd="3" destOrd="0" parTransId="{38E11D73-3543-4323-8A82-40461DD52C2C}" sibTransId="{7474D25E-FF50-46CB-8051-4C38BADFB632}"/>
    <dgm:cxn modelId="{7CFBDDF1-0588-4C08-A769-7FC8EAB1D322}" srcId="{FD60F1FF-AAC5-4152-9715-3DEEEE5E24B5}" destId="{8184BDF7-91DE-4D66-B265-D3552297D95E}" srcOrd="1" destOrd="0" parTransId="{73A1CC25-187D-48A6-B7A8-957DF6CBD00E}" sibTransId="{762D3533-B01B-4794-8E47-61CD3FC547BD}"/>
    <dgm:cxn modelId="{386C6340-6D68-48CD-9856-1AA2226D2B43}" srcId="{FD60F1FF-AAC5-4152-9715-3DEEEE5E24B5}" destId="{58DD060A-7CE1-4E71-ABBF-AF462849C370}" srcOrd="2" destOrd="0" parTransId="{2618E4D2-E82D-4E76-BF3C-3FB6BDE04208}" sibTransId="{7F5AD6B0-063D-4901-9C78-68BD1C94B29A}"/>
    <dgm:cxn modelId="{B6D15A18-2FA6-47F1-B790-D49619BB973F}" type="presOf" srcId="{FD60F1FF-AAC5-4152-9715-3DEEEE5E24B5}" destId="{8148A2F1-62BB-4ACA-9894-6B00015AAFC0}" srcOrd="0" destOrd="0" presId="urn:microsoft.com/office/officeart/2005/8/layout/list1"/>
    <dgm:cxn modelId="{F29ADA5D-4573-4241-A77D-32608812AEEA}" type="presOf" srcId="{2A9FD2D0-492C-44F8-982A-F51BD5B5F8A8}" destId="{DF1B5D2D-795A-46AF-BF30-21B64CD71CF1}" srcOrd="0" destOrd="0" presId="urn:microsoft.com/office/officeart/2005/8/layout/list1"/>
    <dgm:cxn modelId="{83BDB896-C939-48CB-AFA3-F49D8EC4EB83}" type="presOf" srcId="{8184BDF7-91DE-4D66-B265-D3552297D95E}" destId="{68122FE3-09B9-48B6-A862-99F9B0EDF5D2}" srcOrd="1" destOrd="0" presId="urn:microsoft.com/office/officeart/2005/8/layout/list1"/>
    <dgm:cxn modelId="{4C78E07B-99AC-4F5F-96FD-BCCE37AA87BE}" type="presOf" srcId="{58DD060A-7CE1-4E71-ABBF-AF462849C370}" destId="{032DBEC9-7D78-4743-880B-8A7421C542D8}" srcOrd="0" destOrd="0" presId="urn:microsoft.com/office/officeart/2005/8/layout/list1"/>
    <dgm:cxn modelId="{54C97764-E14F-40FB-9443-FF8EBA757431}" type="presOf" srcId="{8184BDF7-91DE-4D66-B265-D3552297D95E}" destId="{F46706B8-D99E-456B-8024-D38134E4C567}" srcOrd="0" destOrd="0" presId="urn:microsoft.com/office/officeart/2005/8/layout/list1"/>
    <dgm:cxn modelId="{14F19965-0732-4388-976D-6BB1C3D27782}" type="presOf" srcId="{86D5A991-60C9-4568-9BA9-9AF0E0B22EB5}" destId="{1B5D0A07-B80B-4494-9D6C-105A3A24B1E3}" srcOrd="0" destOrd="0" presId="urn:microsoft.com/office/officeart/2005/8/layout/list1"/>
    <dgm:cxn modelId="{63CD0DE8-FCA1-43E2-BB90-B49BFE434A83}" srcId="{FD60F1FF-AAC5-4152-9715-3DEEEE5E24B5}" destId="{86D5A991-60C9-4568-9BA9-9AF0E0B22EB5}" srcOrd="4" destOrd="0" parTransId="{17DBFD45-35C3-4383-9050-F28966153BE0}" sibTransId="{3AD1E423-95CB-4477-BE91-36A632C60778}"/>
    <dgm:cxn modelId="{28E88079-AB16-4FD1-AC6E-B6216F3AF146}" type="presOf" srcId="{488AF256-CFE9-4D97-B56B-3A3F2CFD1019}" destId="{3E758784-0D34-4E79-8813-D8FFFC20AF6C}" srcOrd="0" destOrd="0" presId="urn:microsoft.com/office/officeart/2005/8/layout/list1"/>
    <dgm:cxn modelId="{27EBEC4D-2401-4B9B-9428-E439A64B3E8D}" type="presOf" srcId="{86D5A991-60C9-4568-9BA9-9AF0E0B22EB5}" destId="{B0DDA265-4244-4074-9000-5C69C0BF879B}" srcOrd="1" destOrd="0" presId="urn:microsoft.com/office/officeart/2005/8/layout/list1"/>
    <dgm:cxn modelId="{3AC47ECB-B553-4E98-A781-EF14E4B93A84}" srcId="{FD60F1FF-AAC5-4152-9715-3DEEEE5E24B5}" destId="{488AF256-CFE9-4D97-B56B-3A3F2CFD1019}" srcOrd="0" destOrd="0" parTransId="{B9F2001D-CF5E-4E81-9D6C-91E96598F450}" sibTransId="{1A776392-CA4D-4107-B71A-4BF3736CC264}"/>
    <dgm:cxn modelId="{9DF4C121-0F48-4503-8D6E-B6BD0EBA57DC}" type="presOf" srcId="{58DD060A-7CE1-4E71-ABBF-AF462849C370}" destId="{D5F079E3-4FE6-47BE-BA5D-EF2AAB60B76F}" srcOrd="1" destOrd="0" presId="urn:microsoft.com/office/officeart/2005/8/layout/list1"/>
    <dgm:cxn modelId="{9F774BFF-CF6D-43C1-A5FA-A08156EFAE73}" type="presOf" srcId="{2A9FD2D0-492C-44F8-982A-F51BD5B5F8A8}" destId="{DB94DA7B-4B96-4873-8617-9CAE2D37CE0B}" srcOrd="1" destOrd="0" presId="urn:microsoft.com/office/officeart/2005/8/layout/list1"/>
    <dgm:cxn modelId="{924153C0-C2DE-48A0-9F97-5B7E99F9C481}" type="presOf" srcId="{488AF256-CFE9-4D97-B56B-3A3F2CFD1019}" destId="{CA3D4187-677D-4BCE-90B5-6A8076023379}" srcOrd="1" destOrd="0" presId="urn:microsoft.com/office/officeart/2005/8/layout/list1"/>
    <dgm:cxn modelId="{68C6F7F7-20FE-4BAB-892F-28125A00E538}" type="presParOf" srcId="{8148A2F1-62BB-4ACA-9894-6B00015AAFC0}" destId="{07E04D69-5DCB-44CB-AA25-846B1F8F1F72}" srcOrd="0" destOrd="0" presId="urn:microsoft.com/office/officeart/2005/8/layout/list1"/>
    <dgm:cxn modelId="{7451A7AB-FB1E-4867-89D9-1DC620215F01}" type="presParOf" srcId="{07E04D69-5DCB-44CB-AA25-846B1F8F1F72}" destId="{3E758784-0D34-4E79-8813-D8FFFC20AF6C}" srcOrd="0" destOrd="0" presId="urn:microsoft.com/office/officeart/2005/8/layout/list1"/>
    <dgm:cxn modelId="{9BC64CB0-DBD6-4808-A4E9-79D536C51A9F}" type="presParOf" srcId="{07E04D69-5DCB-44CB-AA25-846B1F8F1F72}" destId="{CA3D4187-677D-4BCE-90B5-6A8076023379}" srcOrd="1" destOrd="0" presId="urn:microsoft.com/office/officeart/2005/8/layout/list1"/>
    <dgm:cxn modelId="{85E34F6D-2ED1-44A9-B875-34F6CC567675}" type="presParOf" srcId="{8148A2F1-62BB-4ACA-9894-6B00015AAFC0}" destId="{6F07F98F-BD05-48AE-A68D-81DF76B1FA8F}" srcOrd="1" destOrd="0" presId="urn:microsoft.com/office/officeart/2005/8/layout/list1"/>
    <dgm:cxn modelId="{5E3A53A3-B724-484B-B20E-88F4172DF2B9}" type="presParOf" srcId="{8148A2F1-62BB-4ACA-9894-6B00015AAFC0}" destId="{3B3EC833-B049-4C92-A175-096D7EE21B22}" srcOrd="2" destOrd="0" presId="urn:microsoft.com/office/officeart/2005/8/layout/list1"/>
    <dgm:cxn modelId="{DDA2BCF7-50F0-42B2-B4D2-99EBE5213A3F}" type="presParOf" srcId="{8148A2F1-62BB-4ACA-9894-6B00015AAFC0}" destId="{D02245CC-107E-4E97-952E-FA09A504E470}" srcOrd="3" destOrd="0" presId="urn:microsoft.com/office/officeart/2005/8/layout/list1"/>
    <dgm:cxn modelId="{8E009A04-7C4A-4FDC-91BD-AF9D8FFD7131}" type="presParOf" srcId="{8148A2F1-62BB-4ACA-9894-6B00015AAFC0}" destId="{D6321C44-6278-436C-BC01-E8C3203645BA}" srcOrd="4" destOrd="0" presId="urn:microsoft.com/office/officeart/2005/8/layout/list1"/>
    <dgm:cxn modelId="{F7B3BBD1-35CD-43E7-8882-DCBC42440168}" type="presParOf" srcId="{D6321C44-6278-436C-BC01-E8C3203645BA}" destId="{F46706B8-D99E-456B-8024-D38134E4C567}" srcOrd="0" destOrd="0" presId="urn:microsoft.com/office/officeart/2005/8/layout/list1"/>
    <dgm:cxn modelId="{FF6348EA-CCFC-41CA-9F4D-7D17215888B4}" type="presParOf" srcId="{D6321C44-6278-436C-BC01-E8C3203645BA}" destId="{68122FE3-09B9-48B6-A862-99F9B0EDF5D2}" srcOrd="1" destOrd="0" presId="urn:microsoft.com/office/officeart/2005/8/layout/list1"/>
    <dgm:cxn modelId="{0096787B-DEC8-49A9-9DDB-35048C3AE51B}" type="presParOf" srcId="{8148A2F1-62BB-4ACA-9894-6B00015AAFC0}" destId="{C916FB4D-419B-4B4F-8225-B1B0466B4D38}" srcOrd="5" destOrd="0" presId="urn:microsoft.com/office/officeart/2005/8/layout/list1"/>
    <dgm:cxn modelId="{552F4B7A-D5CC-4FA4-ABB9-B52B2D486574}" type="presParOf" srcId="{8148A2F1-62BB-4ACA-9894-6B00015AAFC0}" destId="{0B0A7D53-1040-4A63-B946-C8B357F4F6A5}" srcOrd="6" destOrd="0" presId="urn:microsoft.com/office/officeart/2005/8/layout/list1"/>
    <dgm:cxn modelId="{0B47A859-BB00-4889-944F-86F67793AE8F}" type="presParOf" srcId="{8148A2F1-62BB-4ACA-9894-6B00015AAFC0}" destId="{BAD7D962-E868-4A52-A51B-7DC60FA6CAD1}" srcOrd="7" destOrd="0" presId="urn:microsoft.com/office/officeart/2005/8/layout/list1"/>
    <dgm:cxn modelId="{B160FFC6-B0E6-4379-BB1B-8B1B8AAEECF2}" type="presParOf" srcId="{8148A2F1-62BB-4ACA-9894-6B00015AAFC0}" destId="{E63D57AF-843B-46AD-83D0-2BD1016F390F}" srcOrd="8" destOrd="0" presId="urn:microsoft.com/office/officeart/2005/8/layout/list1"/>
    <dgm:cxn modelId="{4FC96712-ECC4-4AF5-8119-7609F42F4E7F}" type="presParOf" srcId="{E63D57AF-843B-46AD-83D0-2BD1016F390F}" destId="{032DBEC9-7D78-4743-880B-8A7421C542D8}" srcOrd="0" destOrd="0" presId="urn:microsoft.com/office/officeart/2005/8/layout/list1"/>
    <dgm:cxn modelId="{417860E9-077A-446F-93AB-2240F355E5A9}" type="presParOf" srcId="{E63D57AF-843B-46AD-83D0-2BD1016F390F}" destId="{D5F079E3-4FE6-47BE-BA5D-EF2AAB60B76F}" srcOrd="1" destOrd="0" presId="urn:microsoft.com/office/officeart/2005/8/layout/list1"/>
    <dgm:cxn modelId="{0B20F64E-7AEF-45A1-B482-1F21C3A70C1E}" type="presParOf" srcId="{8148A2F1-62BB-4ACA-9894-6B00015AAFC0}" destId="{D481851F-342E-4163-9F01-3E88D890AC0E}" srcOrd="9" destOrd="0" presId="urn:microsoft.com/office/officeart/2005/8/layout/list1"/>
    <dgm:cxn modelId="{811224A9-8781-47A3-A50C-8B93E0FEF347}" type="presParOf" srcId="{8148A2F1-62BB-4ACA-9894-6B00015AAFC0}" destId="{43364BD0-CB04-402D-B4CE-49FA26EEC816}" srcOrd="10" destOrd="0" presId="urn:microsoft.com/office/officeart/2005/8/layout/list1"/>
    <dgm:cxn modelId="{B694F328-48CF-4CAE-8BE5-3C603A74C613}" type="presParOf" srcId="{8148A2F1-62BB-4ACA-9894-6B00015AAFC0}" destId="{304E9F26-6A18-481E-8897-7C88A782385B}" srcOrd="11" destOrd="0" presId="urn:microsoft.com/office/officeart/2005/8/layout/list1"/>
    <dgm:cxn modelId="{715D8CFF-403D-4430-AEC2-97B8B6F37008}" type="presParOf" srcId="{8148A2F1-62BB-4ACA-9894-6B00015AAFC0}" destId="{4DFAEFA5-6B42-4206-850B-2E23D7D57493}" srcOrd="12" destOrd="0" presId="urn:microsoft.com/office/officeart/2005/8/layout/list1"/>
    <dgm:cxn modelId="{E9782165-39C2-4A10-B4B4-77DF4D3FC55C}" type="presParOf" srcId="{4DFAEFA5-6B42-4206-850B-2E23D7D57493}" destId="{DF1B5D2D-795A-46AF-BF30-21B64CD71CF1}" srcOrd="0" destOrd="0" presId="urn:microsoft.com/office/officeart/2005/8/layout/list1"/>
    <dgm:cxn modelId="{356E8DC3-615F-4D3F-821E-F1E47325C2AF}" type="presParOf" srcId="{4DFAEFA5-6B42-4206-850B-2E23D7D57493}" destId="{DB94DA7B-4B96-4873-8617-9CAE2D37CE0B}" srcOrd="1" destOrd="0" presId="urn:microsoft.com/office/officeart/2005/8/layout/list1"/>
    <dgm:cxn modelId="{A7C0A613-A592-4C5F-AF8E-367040B88820}" type="presParOf" srcId="{8148A2F1-62BB-4ACA-9894-6B00015AAFC0}" destId="{B8C449C3-5334-48ED-90F6-811486AA1F97}" srcOrd="13" destOrd="0" presId="urn:microsoft.com/office/officeart/2005/8/layout/list1"/>
    <dgm:cxn modelId="{EAE963C5-DC24-4BCF-8B61-07C4716A9B2B}" type="presParOf" srcId="{8148A2F1-62BB-4ACA-9894-6B00015AAFC0}" destId="{CD5E19AA-8381-4E10-B3D8-C5FB887CACCB}" srcOrd="14" destOrd="0" presId="urn:microsoft.com/office/officeart/2005/8/layout/list1"/>
    <dgm:cxn modelId="{99B732B0-4BC2-458B-B670-2A2426CD1140}" type="presParOf" srcId="{8148A2F1-62BB-4ACA-9894-6B00015AAFC0}" destId="{2351365F-ECF2-4B7F-8CAB-361541A08637}" srcOrd="15" destOrd="0" presId="urn:microsoft.com/office/officeart/2005/8/layout/list1"/>
    <dgm:cxn modelId="{F4AF6223-09FD-40E5-B8FF-588C173FC5DA}" type="presParOf" srcId="{8148A2F1-62BB-4ACA-9894-6B00015AAFC0}" destId="{8EFC9529-79E1-454E-BEFE-BC0944E02A24}" srcOrd="16" destOrd="0" presId="urn:microsoft.com/office/officeart/2005/8/layout/list1"/>
    <dgm:cxn modelId="{93435F90-AFCB-41BA-92BF-B6EB7978DFE3}" type="presParOf" srcId="{8EFC9529-79E1-454E-BEFE-BC0944E02A24}" destId="{1B5D0A07-B80B-4494-9D6C-105A3A24B1E3}" srcOrd="0" destOrd="0" presId="urn:microsoft.com/office/officeart/2005/8/layout/list1"/>
    <dgm:cxn modelId="{FF1BCE1D-B63C-4268-B975-A93A6641AD23}" type="presParOf" srcId="{8EFC9529-79E1-454E-BEFE-BC0944E02A24}" destId="{B0DDA265-4244-4074-9000-5C69C0BF879B}" srcOrd="1" destOrd="0" presId="urn:microsoft.com/office/officeart/2005/8/layout/list1"/>
    <dgm:cxn modelId="{5601F4B7-EB1E-4387-A0B9-929A76569AA1}" type="presParOf" srcId="{8148A2F1-62BB-4ACA-9894-6B00015AAFC0}" destId="{B18C0555-6B0A-4243-85B7-0D47ADC5628F}" srcOrd="17" destOrd="0" presId="urn:microsoft.com/office/officeart/2005/8/layout/list1"/>
    <dgm:cxn modelId="{9D078503-D8A4-43FC-B8EF-9E134FB506B6}" type="presParOf" srcId="{8148A2F1-62BB-4ACA-9894-6B00015AAFC0}" destId="{9B52385B-DCF7-4CC2-9CC3-D333F81B2612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613EFB0-1674-4BCA-82C3-EAE82AC629D5}" type="doc">
      <dgm:prSet loTypeId="urn:microsoft.com/office/officeart/2005/8/layout/hierarchy1#3" loCatId="hierarchy" qsTypeId="urn:microsoft.com/office/officeart/2005/8/quickstyle/simple1#5" qsCatId="simple" csTypeId="urn:microsoft.com/office/officeart/2005/8/colors/accent1_2#6" csCatId="accent1" phldr="1"/>
      <dgm:spPr/>
      <dgm:t>
        <a:bodyPr/>
        <a:lstStyle/>
        <a:p>
          <a:endParaRPr lang="en-US"/>
        </a:p>
      </dgm:t>
    </dgm:pt>
    <dgm:pt modelId="{B16F29F4-708D-4E75-A320-3B19C655125B}">
      <dgm:prSet phldrT="[Text]"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PP </a:t>
          </a:r>
          <a:r>
            <a:rPr lang="en-US" sz="3200" b="1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kiểm</a:t>
          </a:r>
          <a:r>
            <a: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tra</a:t>
          </a:r>
          <a:r>
            <a: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viết</a:t>
          </a:r>
          <a:endParaRPr sz="3200" dirty="0"/>
        </a:p>
      </dgm:t>
    </dgm:pt>
    <dgm:pt modelId="{57885440-72D1-4D05-8E75-2231782B6404}" type="parTrans" cxnId="{41DCD1D4-F09D-4F8A-9E84-3D7CB6E36923}">
      <dgm:prSet/>
      <dgm:spPr/>
      <dgm:t>
        <a:bodyPr/>
        <a:lstStyle/>
        <a:p>
          <a:endParaRPr lang="en-US" sz="2200"/>
        </a:p>
      </dgm:t>
    </dgm:pt>
    <dgm:pt modelId="{46E8D6B1-BCCB-4EDB-99A6-4E4E160EAF5E}" type="sibTrans" cxnId="{41DCD1D4-F09D-4F8A-9E84-3D7CB6E36923}">
      <dgm:prSet/>
      <dgm:spPr/>
      <dgm:t>
        <a:bodyPr/>
        <a:lstStyle/>
        <a:p>
          <a:endParaRPr lang="en-US" sz="2200"/>
        </a:p>
      </dgm:t>
    </dgm:pt>
    <dgm:pt modelId="{E0707608-62EE-4B61-9206-124950B07F1D}">
      <dgm:prSet phldrT="[Text]"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dirty="0" err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Tự</a:t>
          </a:r>
          <a:r>
            <a:rPr 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luận</a:t>
          </a:r>
          <a:endParaRPr lang="en-US" sz="2800" b="1" dirty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E92F66-60C8-4516-86DC-33F952C680CC}" type="parTrans" cxnId="{97CBC4B3-2CA9-4734-828B-60B78A918F65}">
      <dgm:prSet/>
      <dgm:spPr/>
      <dgm:t>
        <a:bodyPr/>
        <a:lstStyle/>
        <a:p>
          <a:endParaRPr lang="en-US" sz="2200"/>
        </a:p>
      </dgm:t>
    </dgm:pt>
    <dgm:pt modelId="{B64491FB-D425-4532-9CB1-4B2326602DCA}" type="sibTrans" cxnId="{97CBC4B3-2CA9-4734-828B-60B78A918F65}">
      <dgm:prSet/>
      <dgm:spPr/>
      <dgm:t>
        <a:bodyPr/>
        <a:lstStyle/>
        <a:p>
          <a:endParaRPr lang="en-US" sz="2200"/>
        </a:p>
      </dgm:t>
    </dgm:pt>
    <dgm:pt modelId="{59D8E5B7-8555-470E-A51E-3C8B7A44C8BA}">
      <dgm:prSet phldrT="[Text]"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800" b="1" dirty="0" err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Trắc</a:t>
          </a:r>
          <a:r>
            <a:rPr 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nghiệm</a:t>
          </a:r>
          <a:r>
            <a:rPr 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khách</a:t>
          </a:r>
          <a:r>
            <a:rPr 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quan</a:t>
          </a:r>
          <a:r>
            <a:rPr 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 (TNKQ)</a:t>
          </a:r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n-US" sz="22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4CBDE5-B661-4D49-9C36-AA73F10EBB86}" type="parTrans" cxnId="{CDFBA3C2-9460-4BE6-9124-E9D10AC45EBC}">
      <dgm:prSet/>
      <dgm:spPr/>
      <dgm:t>
        <a:bodyPr/>
        <a:lstStyle/>
        <a:p>
          <a:endParaRPr lang="en-US" sz="2200"/>
        </a:p>
      </dgm:t>
    </dgm:pt>
    <dgm:pt modelId="{000CDF04-E802-4577-827A-C390AC0E419E}" type="sibTrans" cxnId="{CDFBA3C2-9460-4BE6-9124-E9D10AC45EBC}">
      <dgm:prSet/>
      <dgm:spPr/>
      <dgm:t>
        <a:bodyPr/>
        <a:lstStyle/>
        <a:p>
          <a:endParaRPr lang="en-US" sz="2200"/>
        </a:p>
      </dgm:t>
    </dgm:pt>
    <dgm:pt modelId="{6CBDABD0-CD14-4E7D-9E53-D5DAC73101B8}" type="pres">
      <dgm:prSet presAssocID="{8613EFB0-1674-4BCA-82C3-EAE82AC629D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908E54C-E8CD-4619-8293-A48DB24A711B}" type="pres">
      <dgm:prSet presAssocID="{B16F29F4-708D-4E75-A320-3B19C655125B}" presName="hierRoot1" presStyleCnt="0"/>
      <dgm:spPr/>
    </dgm:pt>
    <dgm:pt modelId="{755DBCED-8B7D-4B4A-840D-B35E8A436C1B}" type="pres">
      <dgm:prSet presAssocID="{B16F29F4-708D-4E75-A320-3B19C655125B}" presName="composite" presStyleCnt="0"/>
      <dgm:spPr/>
    </dgm:pt>
    <dgm:pt modelId="{0A05CADB-3F1F-47D1-A4CC-CFDEB10FFCB5}" type="pres">
      <dgm:prSet presAssocID="{B16F29F4-708D-4E75-A320-3B19C655125B}" presName="background" presStyleLbl="node0" presStyleIdx="0" presStyleCnt="1"/>
      <dgm:spPr/>
    </dgm:pt>
    <dgm:pt modelId="{ED623675-FA02-4079-83B3-B9820D5E4530}" type="pres">
      <dgm:prSet presAssocID="{B16F29F4-708D-4E75-A320-3B19C655125B}" presName="text" presStyleLbl="fgAcc0" presStyleIdx="0" presStyleCnt="1" custScaleX="147027" custScaleY="75193" custLinFactNeighborY="-394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67285E4-8491-43BD-A675-81514A2F1AD3}" type="pres">
      <dgm:prSet presAssocID="{B16F29F4-708D-4E75-A320-3B19C655125B}" presName="hierChild2" presStyleCnt="0"/>
      <dgm:spPr/>
    </dgm:pt>
    <dgm:pt modelId="{E52134A5-8F0F-46AB-882E-4E16C102D4F5}" type="pres">
      <dgm:prSet presAssocID="{71E92F66-60C8-4516-86DC-33F952C680CC}" presName="Name10" presStyleLbl="parChTrans1D2" presStyleIdx="0" presStyleCnt="2"/>
      <dgm:spPr/>
      <dgm:t>
        <a:bodyPr/>
        <a:lstStyle/>
        <a:p>
          <a:endParaRPr lang="en-US"/>
        </a:p>
      </dgm:t>
    </dgm:pt>
    <dgm:pt modelId="{2C3F0B9D-7872-4ADE-9316-66A9206FD0C6}" type="pres">
      <dgm:prSet presAssocID="{E0707608-62EE-4B61-9206-124950B07F1D}" presName="hierRoot2" presStyleCnt="0"/>
      <dgm:spPr/>
    </dgm:pt>
    <dgm:pt modelId="{4057CCC1-9D3B-43F5-B03F-4565B0E5C5B7}" type="pres">
      <dgm:prSet presAssocID="{E0707608-62EE-4B61-9206-124950B07F1D}" presName="composite2" presStyleCnt="0"/>
      <dgm:spPr/>
    </dgm:pt>
    <dgm:pt modelId="{53F02837-F809-4C98-B350-AD460368A0C8}" type="pres">
      <dgm:prSet presAssocID="{E0707608-62EE-4B61-9206-124950B07F1D}" presName="background2" presStyleLbl="node2" presStyleIdx="0" presStyleCnt="2"/>
      <dgm:spPr/>
    </dgm:pt>
    <dgm:pt modelId="{C1722E0B-DF55-4442-B270-D4A9F73EF198}" type="pres">
      <dgm:prSet presAssocID="{E0707608-62EE-4B61-9206-124950B07F1D}" presName="text2" presStyleLbl="fgAcc2" presStyleIdx="0" presStyleCnt="2" custScaleX="119719" custScaleY="122242" custLinFactNeighborY="-384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EBCA9F7-B915-44EC-AF45-0F527115FCA6}" type="pres">
      <dgm:prSet presAssocID="{E0707608-62EE-4B61-9206-124950B07F1D}" presName="hierChild3" presStyleCnt="0"/>
      <dgm:spPr/>
    </dgm:pt>
    <dgm:pt modelId="{7D2CA3AC-237A-4001-A6CF-52AC083D7F6C}" type="pres">
      <dgm:prSet presAssocID="{144CBDE5-B661-4D49-9C36-AA73F10EBB86}" presName="Name10" presStyleLbl="parChTrans1D2" presStyleIdx="1" presStyleCnt="2"/>
      <dgm:spPr/>
      <dgm:t>
        <a:bodyPr/>
        <a:lstStyle/>
        <a:p>
          <a:endParaRPr lang="en-US"/>
        </a:p>
      </dgm:t>
    </dgm:pt>
    <dgm:pt modelId="{6F54AD4E-71D5-4AA4-9A63-07BBD54C14F8}" type="pres">
      <dgm:prSet presAssocID="{59D8E5B7-8555-470E-A51E-3C8B7A44C8BA}" presName="hierRoot2" presStyleCnt="0"/>
      <dgm:spPr/>
    </dgm:pt>
    <dgm:pt modelId="{89A06B38-34DD-449E-8AC3-96F07150F1DF}" type="pres">
      <dgm:prSet presAssocID="{59D8E5B7-8555-470E-A51E-3C8B7A44C8BA}" presName="composite2" presStyleCnt="0"/>
      <dgm:spPr/>
    </dgm:pt>
    <dgm:pt modelId="{F1D4C444-0CD6-4145-91C3-A80CD95EBA91}" type="pres">
      <dgm:prSet presAssocID="{59D8E5B7-8555-470E-A51E-3C8B7A44C8BA}" presName="background2" presStyleLbl="node2" presStyleIdx="1" presStyleCnt="2"/>
      <dgm:spPr/>
    </dgm:pt>
    <dgm:pt modelId="{E952F72C-6367-4282-B548-12067D743FD0}" type="pres">
      <dgm:prSet presAssocID="{59D8E5B7-8555-470E-A51E-3C8B7A44C8BA}" presName="text2" presStyleLbl="fgAcc2" presStyleIdx="1" presStyleCnt="2" custScaleX="119719" custScaleY="122243" custLinFactNeighborY="-384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7C1AB5-5639-4C72-8CDF-50F0BCABF503}" type="pres">
      <dgm:prSet presAssocID="{59D8E5B7-8555-470E-A51E-3C8B7A44C8BA}" presName="hierChild3" presStyleCnt="0"/>
      <dgm:spPr/>
    </dgm:pt>
  </dgm:ptLst>
  <dgm:cxnLst>
    <dgm:cxn modelId="{CDFBA3C2-9460-4BE6-9124-E9D10AC45EBC}" srcId="{B16F29F4-708D-4E75-A320-3B19C655125B}" destId="{59D8E5B7-8555-470E-A51E-3C8B7A44C8BA}" srcOrd="1" destOrd="0" parTransId="{144CBDE5-B661-4D49-9C36-AA73F10EBB86}" sibTransId="{000CDF04-E802-4577-827A-C390AC0E419E}"/>
    <dgm:cxn modelId="{FDAC1E47-C787-449F-995B-33E3F2270BE5}" type="presOf" srcId="{71E92F66-60C8-4516-86DC-33F952C680CC}" destId="{E52134A5-8F0F-46AB-882E-4E16C102D4F5}" srcOrd="0" destOrd="0" presId="urn:microsoft.com/office/officeart/2005/8/layout/hierarchy1#3"/>
    <dgm:cxn modelId="{BBB4EC0D-1B2F-423C-BD80-C757D607B02C}" type="presOf" srcId="{144CBDE5-B661-4D49-9C36-AA73F10EBB86}" destId="{7D2CA3AC-237A-4001-A6CF-52AC083D7F6C}" srcOrd="0" destOrd="0" presId="urn:microsoft.com/office/officeart/2005/8/layout/hierarchy1#3"/>
    <dgm:cxn modelId="{809C7D96-43D6-4354-87FD-0059D0A1A236}" type="presOf" srcId="{59D8E5B7-8555-470E-A51E-3C8B7A44C8BA}" destId="{E952F72C-6367-4282-B548-12067D743FD0}" srcOrd="0" destOrd="0" presId="urn:microsoft.com/office/officeart/2005/8/layout/hierarchy1#3"/>
    <dgm:cxn modelId="{DE36BD13-E86D-46D9-A3FC-A956CFAE1475}" type="presOf" srcId="{E0707608-62EE-4B61-9206-124950B07F1D}" destId="{C1722E0B-DF55-4442-B270-D4A9F73EF198}" srcOrd="0" destOrd="0" presId="urn:microsoft.com/office/officeart/2005/8/layout/hierarchy1#3"/>
    <dgm:cxn modelId="{4768786C-4FB8-44B9-854C-19BD6C19896D}" type="presOf" srcId="{8613EFB0-1674-4BCA-82C3-EAE82AC629D5}" destId="{6CBDABD0-CD14-4E7D-9E53-D5DAC73101B8}" srcOrd="0" destOrd="0" presId="urn:microsoft.com/office/officeart/2005/8/layout/hierarchy1#3"/>
    <dgm:cxn modelId="{41DCD1D4-F09D-4F8A-9E84-3D7CB6E36923}" srcId="{8613EFB0-1674-4BCA-82C3-EAE82AC629D5}" destId="{B16F29F4-708D-4E75-A320-3B19C655125B}" srcOrd="0" destOrd="0" parTransId="{57885440-72D1-4D05-8E75-2231782B6404}" sibTransId="{46E8D6B1-BCCB-4EDB-99A6-4E4E160EAF5E}"/>
    <dgm:cxn modelId="{97CBC4B3-2CA9-4734-828B-60B78A918F65}" srcId="{B16F29F4-708D-4E75-A320-3B19C655125B}" destId="{E0707608-62EE-4B61-9206-124950B07F1D}" srcOrd="0" destOrd="0" parTransId="{71E92F66-60C8-4516-86DC-33F952C680CC}" sibTransId="{B64491FB-D425-4532-9CB1-4B2326602DCA}"/>
    <dgm:cxn modelId="{F0FD4185-9701-422D-8B2F-3E36EB436E5B}" type="presOf" srcId="{B16F29F4-708D-4E75-A320-3B19C655125B}" destId="{ED623675-FA02-4079-83B3-B9820D5E4530}" srcOrd="0" destOrd="0" presId="urn:microsoft.com/office/officeart/2005/8/layout/hierarchy1#3"/>
    <dgm:cxn modelId="{4251587C-06C4-48ED-A0E2-27B65AC48CE4}" type="presParOf" srcId="{6CBDABD0-CD14-4E7D-9E53-D5DAC73101B8}" destId="{9908E54C-E8CD-4619-8293-A48DB24A711B}" srcOrd="0" destOrd="0" presId="urn:microsoft.com/office/officeart/2005/8/layout/hierarchy1#3"/>
    <dgm:cxn modelId="{07CCB848-71E0-4521-B2B6-792F8B9B86D0}" type="presParOf" srcId="{9908E54C-E8CD-4619-8293-A48DB24A711B}" destId="{755DBCED-8B7D-4B4A-840D-B35E8A436C1B}" srcOrd="0" destOrd="0" presId="urn:microsoft.com/office/officeart/2005/8/layout/hierarchy1#3"/>
    <dgm:cxn modelId="{A3461877-5060-4405-BEC2-39FB26208C50}" type="presParOf" srcId="{755DBCED-8B7D-4B4A-840D-B35E8A436C1B}" destId="{0A05CADB-3F1F-47D1-A4CC-CFDEB10FFCB5}" srcOrd="0" destOrd="0" presId="urn:microsoft.com/office/officeart/2005/8/layout/hierarchy1#3"/>
    <dgm:cxn modelId="{5987BC2F-7053-4CCA-B2C5-0082A3F9A844}" type="presParOf" srcId="{755DBCED-8B7D-4B4A-840D-B35E8A436C1B}" destId="{ED623675-FA02-4079-83B3-B9820D5E4530}" srcOrd="1" destOrd="0" presId="urn:microsoft.com/office/officeart/2005/8/layout/hierarchy1#3"/>
    <dgm:cxn modelId="{836AFC0D-5C33-4661-AD45-24E45E8AC2AC}" type="presParOf" srcId="{9908E54C-E8CD-4619-8293-A48DB24A711B}" destId="{D67285E4-8491-43BD-A675-81514A2F1AD3}" srcOrd="1" destOrd="0" presId="urn:microsoft.com/office/officeart/2005/8/layout/hierarchy1#3"/>
    <dgm:cxn modelId="{737823B6-065A-46E0-A597-8BB678352212}" type="presParOf" srcId="{D67285E4-8491-43BD-A675-81514A2F1AD3}" destId="{E52134A5-8F0F-46AB-882E-4E16C102D4F5}" srcOrd="0" destOrd="0" presId="urn:microsoft.com/office/officeart/2005/8/layout/hierarchy1#3"/>
    <dgm:cxn modelId="{45DADBAF-3137-4CA1-ABA2-0AB7B3FEAB93}" type="presParOf" srcId="{D67285E4-8491-43BD-A675-81514A2F1AD3}" destId="{2C3F0B9D-7872-4ADE-9316-66A9206FD0C6}" srcOrd="1" destOrd="0" presId="urn:microsoft.com/office/officeart/2005/8/layout/hierarchy1#3"/>
    <dgm:cxn modelId="{37A03F9B-2F29-4C09-AD2A-A08443D1CAFA}" type="presParOf" srcId="{2C3F0B9D-7872-4ADE-9316-66A9206FD0C6}" destId="{4057CCC1-9D3B-43F5-B03F-4565B0E5C5B7}" srcOrd="0" destOrd="0" presId="urn:microsoft.com/office/officeart/2005/8/layout/hierarchy1#3"/>
    <dgm:cxn modelId="{927BAE92-F3CE-4805-958C-1621B09FA680}" type="presParOf" srcId="{4057CCC1-9D3B-43F5-B03F-4565B0E5C5B7}" destId="{53F02837-F809-4C98-B350-AD460368A0C8}" srcOrd="0" destOrd="0" presId="urn:microsoft.com/office/officeart/2005/8/layout/hierarchy1#3"/>
    <dgm:cxn modelId="{4CEDB543-16EB-47E9-941D-502C1DA7E174}" type="presParOf" srcId="{4057CCC1-9D3B-43F5-B03F-4565B0E5C5B7}" destId="{C1722E0B-DF55-4442-B270-D4A9F73EF198}" srcOrd="1" destOrd="0" presId="urn:microsoft.com/office/officeart/2005/8/layout/hierarchy1#3"/>
    <dgm:cxn modelId="{0350B94F-1F01-494B-8446-FA7A0120E746}" type="presParOf" srcId="{2C3F0B9D-7872-4ADE-9316-66A9206FD0C6}" destId="{EEBCA9F7-B915-44EC-AF45-0F527115FCA6}" srcOrd="1" destOrd="0" presId="urn:microsoft.com/office/officeart/2005/8/layout/hierarchy1#3"/>
    <dgm:cxn modelId="{1497911F-926F-4D24-B8F2-CC1E8026097C}" type="presParOf" srcId="{D67285E4-8491-43BD-A675-81514A2F1AD3}" destId="{7D2CA3AC-237A-4001-A6CF-52AC083D7F6C}" srcOrd="2" destOrd="0" presId="urn:microsoft.com/office/officeart/2005/8/layout/hierarchy1#3"/>
    <dgm:cxn modelId="{54C15606-195D-4BB6-BBE7-053F4A0FA100}" type="presParOf" srcId="{D67285E4-8491-43BD-A675-81514A2F1AD3}" destId="{6F54AD4E-71D5-4AA4-9A63-07BBD54C14F8}" srcOrd="3" destOrd="0" presId="urn:microsoft.com/office/officeart/2005/8/layout/hierarchy1#3"/>
    <dgm:cxn modelId="{4CA2D82A-FE35-47DC-B40E-E3974BB6A1F8}" type="presParOf" srcId="{6F54AD4E-71D5-4AA4-9A63-07BBD54C14F8}" destId="{89A06B38-34DD-449E-8AC3-96F07150F1DF}" srcOrd="0" destOrd="0" presId="urn:microsoft.com/office/officeart/2005/8/layout/hierarchy1#3"/>
    <dgm:cxn modelId="{BC68FFAD-BE32-4283-B45B-F96394B9D74F}" type="presParOf" srcId="{89A06B38-34DD-449E-8AC3-96F07150F1DF}" destId="{F1D4C444-0CD6-4145-91C3-A80CD95EBA91}" srcOrd="0" destOrd="0" presId="urn:microsoft.com/office/officeart/2005/8/layout/hierarchy1#3"/>
    <dgm:cxn modelId="{E1BC6FBA-52E6-4B44-AF4E-BC77F55173B9}" type="presParOf" srcId="{89A06B38-34DD-449E-8AC3-96F07150F1DF}" destId="{E952F72C-6367-4282-B548-12067D743FD0}" srcOrd="1" destOrd="0" presId="urn:microsoft.com/office/officeart/2005/8/layout/hierarchy1#3"/>
    <dgm:cxn modelId="{8D236898-6102-4E49-BDE8-B77D58EE1732}" type="presParOf" srcId="{6F54AD4E-71D5-4AA4-9A63-07BBD54C14F8}" destId="{C87C1AB5-5639-4C72-8CDF-50F0BCABF503}" srcOrd="1" destOrd="0" presId="urn:microsoft.com/office/officeart/2005/8/layout/hierarchy1#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613EFB0-1674-4BCA-82C3-EAE82AC629D5}" type="doc">
      <dgm:prSet loTypeId="urn:microsoft.com/office/officeart/2005/8/layout/hierarchy1#3" loCatId="hierarchy" qsTypeId="urn:microsoft.com/office/officeart/2005/8/quickstyle/simple1#5" qsCatId="simple" csTypeId="urn:microsoft.com/office/officeart/2005/8/colors/accent1_2#6" csCatId="accent1" phldr="1"/>
      <dgm:spPr/>
      <dgm:t>
        <a:bodyPr/>
        <a:lstStyle/>
        <a:p>
          <a:endParaRPr lang="en-US"/>
        </a:p>
      </dgm:t>
    </dgm:pt>
    <dgm:pt modelId="{B16F29F4-708D-4E75-A320-3B19C655125B}">
      <dgm:prSet phldrT="[Text]"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CÁC HÌNH THỨC ĐÁNH GIÁ </a:t>
          </a:r>
          <a:endParaRPr sz="2200" dirty="0"/>
        </a:p>
      </dgm:t>
    </dgm:pt>
    <dgm:pt modelId="{57885440-72D1-4D05-8E75-2231782B6404}" type="parTrans" cxnId="{41DCD1D4-F09D-4F8A-9E84-3D7CB6E36923}">
      <dgm:prSet/>
      <dgm:spPr/>
      <dgm:t>
        <a:bodyPr/>
        <a:lstStyle/>
        <a:p>
          <a:endParaRPr lang="en-US" sz="2200"/>
        </a:p>
      </dgm:t>
    </dgm:pt>
    <dgm:pt modelId="{46E8D6B1-BCCB-4EDB-99A6-4E4E160EAF5E}" type="sibTrans" cxnId="{41DCD1D4-F09D-4F8A-9E84-3D7CB6E36923}">
      <dgm:prSet/>
      <dgm:spPr/>
      <dgm:t>
        <a:bodyPr/>
        <a:lstStyle/>
        <a:p>
          <a:endParaRPr lang="en-US" sz="2200"/>
        </a:p>
      </dgm:t>
    </dgm:pt>
    <dgm:pt modelId="{E0707608-62EE-4B61-9206-124950B07F1D}">
      <dgm:prSet phldrT="[Text]"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sz="2000" b="1" dirty="0" smtClean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ĐG THƯỜNG XUYÊN</a:t>
          </a:r>
          <a:endParaRPr lang="en-US" sz="20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(</a:t>
          </a:r>
          <a:r>
            <a:rPr lang="en-US" sz="2200" b="1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Câu</a:t>
          </a:r>
          <a:r>
            <a:rPr lang="en-US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1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hỏi</a:t>
          </a:r>
          <a:r>
            <a:rPr lang="en-US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2200" b="1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bài</a:t>
          </a:r>
          <a:r>
            <a:rPr lang="en-US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1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tập</a:t>
          </a:r>
          <a:r>
            <a:rPr lang="en-US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2200" b="1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sản</a:t>
          </a:r>
          <a:r>
            <a:rPr lang="en-US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1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phẩm</a:t>
          </a:r>
          <a:r>
            <a:rPr lang="en-US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2200" b="1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bảng</a:t>
          </a:r>
          <a:r>
            <a:rPr lang="en-US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1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kiểm</a:t>
          </a:r>
          <a:r>
            <a:rPr lang="en-US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rubrics,…)</a:t>
          </a:r>
        </a:p>
      </dgm:t>
    </dgm:pt>
    <dgm:pt modelId="{71E92F66-60C8-4516-86DC-33F952C680CC}" type="parTrans" cxnId="{97CBC4B3-2CA9-4734-828B-60B78A918F65}">
      <dgm:prSet/>
      <dgm:spPr/>
      <dgm:t>
        <a:bodyPr/>
        <a:lstStyle/>
        <a:p>
          <a:endParaRPr lang="en-US" sz="2200"/>
        </a:p>
      </dgm:t>
    </dgm:pt>
    <dgm:pt modelId="{B64491FB-D425-4532-9CB1-4B2326602DCA}" type="sibTrans" cxnId="{97CBC4B3-2CA9-4734-828B-60B78A918F65}">
      <dgm:prSet/>
      <dgm:spPr/>
      <dgm:t>
        <a:bodyPr/>
        <a:lstStyle/>
        <a:p>
          <a:endParaRPr lang="en-US" sz="2200"/>
        </a:p>
      </dgm:t>
    </dgm:pt>
    <dgm:pt modelId="{59D8E5B7-8555-470E-A51E-3C8B7A44C8BA}">
      <dgm:prSet phldrT="[Text]"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sz="2200" b="1" dirty="0" smtClean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ĐG </a:t>
          </a:r>
          <a:r>
            <a:rPr lang="en-US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ĐỊNH KÌ</a:t>
          </a:r>
        </a:p>
        <a:p>
          <a:pPr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(</a:t>
          </a:r>
          <a:r>
            <a:rPr lang="en-US" sz="2200" b="1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Bài</a:t>
          </a:r>
          <a:r>
            <a:rPr lang="en-US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1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kiểm</a:t>
          </a:r>
          <a:r>
            <a:rPr lang="en-US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1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tra</a:t>
          </a:r>
          <a:r>
            <a:rPr lang="en-US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2200" b="1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bài</a:t>
          </a:r>
          <a:r>
            <a:rPr lang="en-US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1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luận</a:t>
          </a:r>
          <a:r>
            <a:rPr lang="en-US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2200" b="1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bảng</a:t>
          </a:r>
          <a:r>
            <a:rPr lang="en-US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1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kiểm</a:t>
          </a:r>
          <a:r>
            <a:rPr lang="en-US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…)</a:t>
          </a:r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n-US" sz="22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4CBDE5-B661-4D49-9C36-AA73F10EBB86}" type="parTrans" cxnId="{CDFBA3C2-9460-4BE6-9124-E9D10AC45EBC}">
      <dgm:prSet/>
      <dgm:spPr/>
      <dgm:t>
        <a:bodyPr/>
        <a:lstStyle/>
        <a:p>
          <a:endParaRPr lang="en-US" sz="2200"/>
        </a:p>
      </dgm:t>
    </dgm:pt>
    <dgm:pt modelId="{000CDF04-E802-4577-827A-C390AC0E419E}" type="sibTrans" cxnId="{CDFBA3C2-9460-4BE6-9124-E9D10AC45EBC}">
      <dgm:prSet/>
      <dgm:spPr/>
      <dgm:t>
        <a:bodyPr/>
        <a:lstStyle/>
        <a:p>
          <a:endParaRPr lang="en-US" sz="2200"/>
        </a:p>
      </dgm:t>
    </dgm:pt>
    <dgm:pt modelId="{6CBDABD0-CD14-4E7D-9E53-D5DAC73101B8}" type="pres">
      <dgm:prSet presAssocID="{8613EFB0-1674-4BCA-82C3-EAE82AC629D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908E54C-E8CD-4619-8293-A48DB24A711B}" type="pres">
      <dgm:prSet presAssocID="{B16F29F4-708D-4E75-A320-3B19C655125B}" presName="hierRoot1" presStyleCnt="0"/>
      <dgm:spPr/>
    </dgm:pt>
    <dgm:pt modelId="{755DBCED-8B7D-4B4A-840D-B35E8A436C1B}" type="pres">
      <dgm:prSet presAssocID="{B16F29F4-708D-4E75-A320-3B19C655125B}" presName="composite" presStyleCnt="0"/>
      <dgm:spPr/>
    </dgm:pt>
    <dgm:pt modelId="{0A05CADB-3F1F-47D1-A4CC-CFDEB10FFCB5}" type="pres">
      <dgm:prSet presAssocID="{B16F29F4-708D-4E75-A320-3B19C655125B}" presName="background" presStyleLbl="node0" presStyleIdx="0" presStyleCnt="1"/>
      <dgm:spPr/>
    </dgm:pt>
    <dgm:pt modelId="{ED623675-FA02-4079-83B3-B9820D5E4530}" type="pres">
      <dgm:prSet presAssocID="{B16F29F4-708D-4E75-A320-3B19C655125B}" presName="text" presStyleLbl="fgAcc0" presStyleIdx="0" presStyleCnt="1" custScaleX="233015" custScaleY="95932" custLinFactNeighborY="-394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67285E4-8491-43BD-A675-81514A2F1AD3}" type="pres">
      <dgm:prSet presAssocID="{B16F29F4-708D-4E75-A320-3B19C655125B}" presName="hierChild2" presStyleCnt="0"/>
      <dgm:spPr/>
    </dgm:pt>
    <dgm:pt modelId="{E52134A5-8F0F-46AB-882E-4E16C102D4F5}" type="pres">
      <dgm:prSet presAssocID="{71E92F66-60C8-4516-86DC-33F952C680CC}" presName="Name10" presStyleLbl="parChTrans1D2" presStyleIdx="0" presStyleCnt="2"/>
      <dgm:spPr/>
      <dgm:t>
        <a:bodyPr/>
        <a:lstStyle/>
        <a:p>
          <a:endParaRPr lang="en-US"/>
        </a:p>
      </dgm:t>
    </dgm:pt>
    <dgm:pt modelId="{2C3F0B9D-7872-4ADE-9316-66A9206FD0C6}" type="pres">
      <dgm:prSet presAssocID="{E0707608-62EE-4B61-9206-124950B07F1D}" presName="hierRoot2" presStyleCnt="0"/>
      <dgm:spPr/>
    </dgm:pt>
    <dgm:pt modelId="{4057CCC1-9D3B-43F5-B03F-4565B0E5C5B7}" type="pres">
      <dgm:prSet presAssocID="{E0707608-62EE-4B61-9206-124950B07F1D}" presName="composite2" presStyleCnt="0"/>
      <dgm:spPr/>
    </dgm:pt>
    <dgm:pt modelId="{53F02837-F809-4C98-B350-AD460368A0C8}" type="pres">
      <dgm:prSet presAssocID="{E0707608-62EE-4B61-9206-124950B07F1D}" presName="background2" presStyleLbl="node2" presStyleIdx="0" presStyleCnt="2"/>
      <dgm:spPr/>
    </dgm:pt>
    <dgm:pt modelId="{C1722E0B-DF55-4442-B270-D4A9F73EF198}" type="pres">
      <dgm:prSet presAssocID="{E0707608-62EE-4B61-9206-124950B07F1D}" presName="text2" presStyleLbl="fgAcc2" presStyleIdx="0" presStyleCnt="2" custScaleX="207415" custScaleY="220118" custLinFactNeighborX="-16573" custLinFactNeighborY="-8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EBCA9F7-B915-44EC-AF45-0F527115FCA6}" type="pres">
      <dgm:prSet presAssocID="{E0707608-62EE-4B61-9206-124950B07F1D}" presName="hierChild3" presStyleCnt="0"/>
      <dgm:spPr/>
    </dgm:pt>
    <dgm:pt modelId="{7D2CA3AC-237A-4001-A6CF-52AC083D7F6C}" type="pres">
      <dgm:prSet presAssocID="{144CBDE5-B661-4D49-9C36-AA73F10EBB86}" presName="Name10" presStyleLbl="parChTrans1D2" presStyleIdx="1" presStyleCnt="2"/>
      <dgm:spPr/>
      <dgm:t>
        <a:bodyPr/>
        <a:lstStyle/>
        <a:p>
          <a:endParaRPr lang="en-US"/>
        </a:p>
      </dgm:t>
    </dgm:pt>
    <dgm:pt modelId="{6F54AD4E-71D5-4AA4-9A63-07BBD54C14F8}" type="pres">
      <dgm:prSet presAssocID="{59D8E5B7-8555-470E-A51E-3C8B7A44C8BA}" presName="hierRoot2" presStyleCnt="0"/>
      <dgm:spPr/>
    </dgm:pt>
    <dgm:pt modelId="{89A06B38-34DD-449E-8AC3-96F07150F1DF}" type="pres">
      <dgm:prSet presAssocID="{59D8E5B7-8555-470E-A51E-3C8B7A44C8BA}" presName="composite2" presStyleCnt="0"/>
      <dgm:spPr/>
    </dgm:pt>
    <dgm:pt modelId="{F1D4C444-0CD6-4145-91C3-A80CD95EBA91}" type="pres">
      <dgm:prSet presAssocID="{59D8E5B7-8555-470E-A51E-3C8B7A44C8BA}" presName="background2" presStyleLbl="node2" presStyleIdx="1" presStyleCnt="2"/>
      <dgm:spPr/>
    </dgm:pt>
    <dgm:pt modelId="{E952F72C-6367-4282-B548-12067D743FD0}" type="pres">
      <dgm:prSet presAssocID="{59D8E5B7-8555-470E-A51E-3C8B7A44C8BA}" presName="text2" presStyleLbl="fgAcc2" presStyleIdx="1" presStyleCnt="2" custScaleX="150927" custScaleY="215697" custLinFactNeighborY="-384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7C1AB5-5639-4C72-8CDF-50F0BCABF503}" type="pres">
      <dgm:prSet presAssocID="{59D8E5B7-8555-470E-A51E-3C8B7A44C8BA}" presName="hierChild3" presStyleCnt="0"/>
      <dgm:spPr/>
    </dgm:pt>
  </dgm:ptLst>
  <dgm:cxnLst>
    <dgm:cxn modelId="{CDFBA3C2-9460-4BE6-9124-E9D10AC45EBC}" srcId="{B16F29F4-708D-4E75-A320-3B19C655125B}" destId="{59D8E5B7-8555-470E-A51E-3C8B7A44C8BA}" srcOrd="1" destOrd="0" parTransId="{144CBDE5-B661-4D49-9C36-AA73F10EBB86}" sibTransId="{000CDF04-E802-4577-827A-C390AC0E419E}"/>
    <dgm:cxn modelId="{82C0F559-2FCE-4B18-A724-E40283E65104}" type="presOf" srcId="{8613EFB0-1674-4BCA-82C3-EAE82AC629D5}" destId="{6CBDABD0-CD14-4E7D-9E53-D5DAC73101B8}" srcOrd="0" destOrd="0" presId="urn:microsoft.com/office/officeart/2005/8/layout/hierarchy1#3"/>
    <dgm:cxn modelId="{07B031F7-AF13-4EF8-B034-292A8DDDC38E}" type="presOf" srcId="{E0707608-62EE-4B61-9206-124950B07F1D}" destId="{C1722E0B-DF55-4442-B270-D4A9F73EF198}" srcOrd="0" destOrd="0" presId="urn:microsoft.com/office/officeart/2005/8/layout/hierarchy1#3"/>
    <dgm:cxn modelId="{309C7C20-644C-4F7E-8D19-57CCD69ECA95}" type="presOf" srcId="{B16F29F4-708D-4E75-A320-3B19C655125B}" destId="{ED623675-FA02-4079-83B3-B9820D5E4530}" srcOrd="0" destOrd="0" presId="urn:microsoft.com/office/officeart/2005/8/layout/hierarchy1#3"/>
    <dgm:cxn modelId="{41DCD1D4-F09D-4F8A-9E84-3D7CB6E36923}" srcId="{8613EFB0-1674-4BCA-82C3-EAE82AC629D5}" destId="{B16F29F4-708D-4E75-A320-3B19C655125B}" srcOrd="0" destOrd="0" parTransId="{57885440-72D1-4D05-8E75-2231782B6404}" sibTransId="{46E8D6B1-BCCB-4EDB-99A6-4E4E160EAF5E}"/>
    <dgm:cxn modelId="{C2C2129A-2F5E-4360-AFBA-ED8D83268BE6}" type="presOf" srcId="{59D8E5B7-8555-470E-A51E-3C8B7A44C8BA}" destId="{E952F72C-6367-4282-B548-12067D743FD0}" srcOrd="0" destOrd="0" presId="urn:microsoft.com/office/officeart/2005/8/layout/hierarchy1#3"/>
    <dgm:cxn modelId="{4179D94C-C2DD-4A36-88D4-7476957687B7}" type="presOf" srcId="{144CBDE5-B661-4D49-9C36-AA73F10EBB86}" destId="{7D2CA3AC-237A-4001-A6CF-52AC083D7F6C}" srcOrd="0" destOrd="0" presId="urn:microsoft.com/office/officeart/2005/8/layout/hierarchy1#3"/>
    <dgm:cxn modelId="{C891EEC7-A797-44C5-9ACC-736317D068AE}" type="presOf" srcId="{71E92F66-60C8-4516-86DC-33F952C680CC}" destId="{E52134A5-8F0F-46AB-882E-4E16C102D4F5}" srcOrd="0" destOrd="0" presId="urn:microsoft.com/office/officeart/2005/8/layout/hierarchy1#3"/>
    <dgm:cxn modelId="{97CBC4B3-2CA9-4734-828B-60B78A918F65}" srcId="{B16F29F4-708D-4E75-A320-3B19C655125B}" destId="{E0707608-62EE-4B61-9206-124950B07F1D}" srcOrd="0" destOrd="0" parTransId="{71E92F66-60C8-4516-86DC-33F952C680CC}" sibTransId="{B64491FB-D425-4532-9CB1-4B2326602DCA}"/>
    <dgm:cxn modelId="{4BF5C5CA-8188-47AF-B2B7-B642C3C69650}" type="presParOf" srcId="{6CBDABD0-CD14-4E7D-9E53-D5DAC73101B8}" destId="{9908E54C-E8CD-4619-8293-A48DB24A711B}" srcOrd="0" destOrd="0" presId="urn:microsoft.com/office/officeart/2005/8/layout/hierarchy1#3"/>
    <dgm:cxn modelId="{FABEF405-65B0-48A5-99FE-0FCF46A17BC6}" type="presParOf" srcId="{9908E54C-E8CD-4619-8293-A48DB24A711B}" destId="{755DBCED-8B7D-4B4A-840D-B35E8A436C1B}" srcOrd="0" destOrd="0" presId="urn:microsoft.com/office/officeart/2005/8/layout/hierarchy1#3"/>
    <dgm:cxn modelId="{254723D7-CFB3-46F3-8A17-2BBA465589B8}" type="presParOf" srcId="{755DBCED-8B7D-4B4A-840D-B35E8A436C1B}" destId="{0A05CADB-3F1F-47D1-A4CC-CFDEB10FFCB5}" srcOrd="0" destOrd="0" presId="urn:microsoft.com/office/officeart/2005/8/layout/hierarchy1#3"/>
    <dgm:cxn modelId="{B7A76BC7-BE24-412E-886C-AE419C5C8636}" type="presParOf" srcId="{755DBCED-8B7D-4B4A-840D-B35E8A436C1B}" destId="{ED623675-FA02-4079-83B3-B9820D5E4530}" srcOrd="1" destOrd="0" presId="urn:microsoft.com/office/officeart/2005/8/layout/hierarchy1#3"/>
    <dgm:cxn modelId="{63BE7DF8-FE56-4582-A260-DC16CC0E0817}" type="presParOf" srcId="{9908E54C-E8CD-4619-8293-A48DB24A711B}" destId="{D67285E4-8491-43BD-A675-81514A2F1AD3}" srcOrd="1" destOrd="0" presId="urn:microsoft.com/office/officeart/2005/8/layout/hierarchy1#3"/>
    <dgm:cxn modelId="{E27E633A-F46C-4A82-A510-574426BEE38F}" type="presParOf" srcId="{D67285E4-8491-43BD-A675-81514A2F1AD3}" destId="{E52134A5-8F0F-46AB-882E-4E16C102D4F5}" srcOrd="0" destOrd="0" presId="urn:microsoft.com/office/officeart/2005/8/layout/hierarchy1#3"/>
    <dgm:cxn modelId="{D143209B-C2D1-4DD1-B3A5-2C3D9241B3E6}" type="presParOf" srcId="{D67285E4-8491-43BD-A675-81514A2F1AD3}" destId="{2C3F0B9D-7872-4ADE-9316-66A9206FD0C6}" srcOrd="1" destOrd="0" presId="urn:microsoft.com/office/officeart/2005/8/layout/hierarchy1#3"/>
    <dgm:cxn modelId="{EC8FADEE-0C65-4639-8FFD-B3AFD697851E}" type="presParOf" srcId="{2C3F0B9D-7872-4ADE-9316-66A9206FD0C6}" destId="{4057CCC1-9D3B-43F5-B03F-4565B0E5C5B7}" srcOrd="0" destOrd="0" presId="urn:microsoft.com/office/officeart/2005/8/layout/hierarchy1#3"/>
    <dgm:cxn modelId="{2FD6D2D1-AAFC-4BA7-AEB2-6AFE57B0CEEA}" type="presParOf" srcId="{4057CCC1-9D3B-43F5-B03F-4565B0E5C5B7}" destId="{53F02837-F809-4C98-B350-AD460368A0C8}" srcOrd="0" destOrd="0" presId="urn:microsoft.com/office/officeart/2005/8/layout/hierarchy1#3"/>
    <dgm:cxn modelId="{10F8D4AB-03DB-42AB-AACA-5A6417E08A42}" type="presParOf" srcId="{4057CCC1-9D3B-43F5-B03F-4565B0E5C5B7}" destId="{C1722E0B-DF55-4442-B270-D4A9F73EF198}" srcOrd="1" destOrd="0" presId="urn:microsoft.com/office/officeart/2005/8/layout/hierarchy1#3"/>
    <dgm:cxn modelId="{9F4FB070-8DD4-494B-BDA9-D45287F0D96F}" type="presParOf" srcId="{2C3F0B9D-7872-4ADE-9316-66A9206FD0C6}" destId="{EEBCA9F7-B915-44EC-AF45-0F527115FCA6}" srcOrd="1" destOrd="0" presId="urn:microsoft.com/office/officeart/2005/8/layout/hierarchy1#3"/>
    <dgm:cxn modelId="{84251ED9-7F62-455C-BC1F-8CFBE97D458C}" type="presParOf" srcId="{D67285E4-8491-43BD-A675-81514A2F1AD3}" destId="{7D2CA3AC-237A-4001-A6CF-52AC083D7F6C}" srcOrd="2" destOrd="0" presId="urn:microsoft.com/office/officeart/2005/8/layout/hierarchy1#3"/>
    <dgm:cxn modelId="{0F475793-A241-468B-AD4E-5235272BD6E3}" type="presParOf" srcId="{D67285E4-8491-43BD-A675-81514A2F1AD3}" destId="{6F54AD4E-71D5-4AA4-9A63-07BBD54C14F8}" srcOrd="3" destOrd="0" presId="urn:microsoft.com/office/officeart/2005/8/layout/hierarchy1#3"/>
    <dgm:cxn modelId="{6F0E86F7-FA2E-4B3E-AD0F-5F8A8DF0D50A}" type="presParOf" srcId="{6F54AD4E-71D5-4AA4-9A63-07BBD54C14F8}" destId="{89A06B38-34DD-449E-8AC3-96F07150F1DF}" srcOrd="0" destOrd="0" presId="urn:microsoft.com/office/officeart/2005/8/layout/hierarchy1#3"/>
    <dgm:cxn modelId="{C7D0E9AA-88B1-4F5A-8FFE-8E6544A06F04}" type="presParOf" srcId="{89A06B38-34DD-449E-8AC3-96F07150F1DF}" destId="{F1D4C444-0CD6-4145-91C3-A80CD95EBA91}" srcOrd="0" destOrd="0" presId="urn:microsoft.com/office/officeart/2005/8/layout/hierarchy1#3"/>
    <dgm:cxn modelId="{DCDEBB39-18CB-4F5C-B39F-0E19A69372DD}" type="presParOf" srcId="{89A06B38-34DD-449E-8AC3-96F07150F1DF}" destId="{E952F72C-6367-4282-B548-12067D743FD0}" srcOrd="1" destOrd="0" presId="urn:microsoft.com/office/officeart/2005/8/layout/hierarchy1#3"/>
    <dgm:cxn modelId="{9481480C-BCE4-4A43-993C-2911C36551AC}" type="presParOf" srcId="{6F54AD4E-71D5-4AA4-9A63-07BBD54C14F8}" destId="{C87C1AB5-5639-4C72-8CDF-50F0BCABF503}" srcOrd="1" destOrd="0" presId="urn:microsoft.com/office/officeart/2005/8/layout/hierarchy1#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708083-D636-4A68-9502-7F48AD1F9085}">
      <dsp:nvSpPr>
        <dsp:cNvPr id="0" name=""/>
        <dsp:cNvSpPr/>
      </dsp:nvSpPr>
      <dsp:spPr>
        <a:xfrm rot="5400000">
          <a:off x="-270368" y="273269"/>
          <a:ext cx="1802457" cy="1261720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b="1" kern="1200" baseline="0" dirty="0" smtClean="0">
              <a:solidFill>
                <a:srgbClr val="FF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I</a:t>
          </a:r>
          <a:endParaRPr lang="en-US" sz="3700" b="1" kern="1200" baseline="0" dirty="0">
            <a:solidFill>
              <a:srgbClr val="FF3399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 rot="-5400000">
        <a:off x="1" y="633760"/>
        <a:ext cx="1261720" cy="540737"/>
      </dsp:txXfrm>
    </dsp:sp>
    <dsp:sp modelId="{40E3952E-3969-4977-87A4-68C31FE76893}">
      <dsp:nvSpPr>
        <dsp:cNvPr id="0" name=""/>
        <dsp:cNvSpPr/>
      </dsp:nvSpPr>
      <dsp:spPr>
        <a:xfrm rot="5400000">
          <a:off x="4197961" y="-2933340"/>
          <a:ext cx="1171597" cy="70440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256" tIns="24130" rIns="24130" bIns="24130" numCol="1" spcCol="1270" anchor="ctr" anchorCtr="0">
          <a:noAutofit/>
        </a:bodyPr>
        <a:lstStyle/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800" b="1" kern="1200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rPr>
            <a:t>TÌM HIỂU VỀ PHƯƠNG PHÁP DẠY HỌC</a:t>
          </a:r>
          <a:endParaRPr lang="en-US" sz="3800" b="1" kern="1200" dirty="0">
            <a:solidFill>
              <a:srgbClr val="9900FF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1261721" y="60093"/>
        <a:ext cx="6986886" cy="1057211"/>
      </dsp:txXfrm>
    </dsp:sp>
    <dsp:sp modelId="{005DCD13-45BF-47EC-B1F5-A0B3F20679AC}">
      <dsp:nvSpPr>
        <dsp:cNvPr id="0" name=""/>
        <dsp:cNvSpPr/>
      </dsp:nvSpPr>
      <dsp:spPr>
        <a:xfrm rot="5400000">
          <a:off x="-270368" y="1883739"/>
          <a:ext cx="1802457" cy="126172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b="1" kern="12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II</a:t>
          </a:r>
          <a:endParaRPr lang="en-US" sz="3700" b="1" kern="1200" dirty="0">
            <a:solidFill>
              <a:schemeClr val="accent1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1" y="2244230"/>
        <a:ext cx="1261720" cy="540737"/>
      </dsp:txXfrm>
    </dsp:sp>
    <dsp:sp modelId="{6E91224B-3785-4A68-A7B1-73B461FC547B}">
      <dsp:nvSpPr>
        <dsp:cNvPr id="0" name=""/>
        <dsp:cNvSpPr/>
      </dsp:nvSpPr>
      <dsp:spPr>
        <a:xfrm rot="5400000">
          <a:off x="4197961" y="-1322869"/>
          <a:ext cx="1171597" cy="70440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256" tIns="24130" rIns="24130" bIns="24130" numCol="1" spcCol="1270" anchor="ctr" anchorCtr="0">
          <a:noAutofit/>
        </a:bodyPr>
        <a:lstStyle/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800" b="1" kern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TÌM HIỂU VỀ KỸ THUẬT DẠY HỌC</a:t>
          </a:r>
        </a:p>
      </dsp:txBody>
      <dsp:txXfrm rot="-5400000">
        <a:off x="1261721" y="1670564"/>
        <a:ext cx="6986886" cy="1057211"/>
      </dsp:txXfrm>
    </dsp:sp>
    <dsp:sp modelId="{C34607E0-E271-4FE3-BC5C-110B1AC1CFD5}">
      <dsp:nvSpPr>
        <dsp:cNvPr id="0" name=""/>
        <dsp:cNvSpPr/>
      </dsp:nvSpPr>
      <dsp:spPr>
        <a:xfrm rot="5400000">
          <a:off x="-270368" y="3494210"/>
          <a:ext cx="1802457" cy="1261720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b="1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III</a:t>
          </a:r>
          <a:endParaRPr lang="en-US" sz="3700" b="1" kern="1200" dirty="0">
            <a:solidFill>
              <a:srgbClr val="7030A0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1" y="3854701"/>
        <a:ext cx="1261720" cy="540737"/>
      </dsp:txXfrm>
    </dsp:sp>
    <dsp:sp modelId="{02E81CC5-802C-408D-971F-212A7851DA64}">
      <dsp:nvSpPr>
        <dsp:cNvPr id="0" name=""/>
        <dsp:cNvSpPr/>
      </dsp:nvSpPr>
      <dsp:spPr>
        <a:xfrm rot="5400000">
          <a:off x="4197961" y="319831"/>
          <a:ext cx="1171597" cy="70440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256" tIns="24130" rIns="24130" bIns="24130" numCol="1" spcCol="1270" anchor="ctr" anchorCtr="0">
          <a:noAutofit/>
        </a:bodyPr>
        <a:lstStyle/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800" b="1" kern="1200" dirty="0">
              <a:solidFill>
                <a:srgbClr val="9900FF"/>
              </a:solidFill>
              <a:latin typeface="Times New Roman" pitchFamily="18" charset="0"/>
              <a:cs typeface="Times New Roman" pitchFamily="18" charset="0"/>
            </a:rPr>
            <a:t>THIẾT KẾ </a:t>
          </a:r>
          <a:r>
            <a:rPr lang="en-US" sz="3800" b="1" kern="1200" dirty="0" err="1">
              <a:solidFill>
                <a:srgbClr val="9900FF"/>
              </a:solidFill>
              <a:latin typeface="Times New Roman" pitchFamily="18" charset="0"/>
              <a:cs typeface="Times New Roman" pitchFamily="18" charset="0"/>
            </a:rPr>
            <a:t>KẾ</a:t>
          </a:r>
          <a:r>
            <a:rPr lang="en-US" sz="3800" b="1" kern="1200" dirty="0">
              <a:solidFill>
                <a:srgbClr val="9900FF"/>
              </a:solidFill>
              <a:latin typeface="Times New Roman" pitchFamily="18" charset="0"/>
              <a:cs typeface="Times New Roman" pitchFamily="18" charset="0"/>
            </a:rPr>
            <a:t> HOẠCH BÀI DẠY</a:t>
          </a:r>
          <a:endParaRPr lang="en-US" sz="3800" b="1" kern="1200" dirty="0">
            <a:solidFill>
              <a:srgbClr val="FF3399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1261721" y="3313265"/>
        <a:ext cx="6986886" cy="105721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559F70-BDC7-4FBE-B125-68E6DBCDE0BD}">
      <dsp:nvSpPr>
        <dsp:cNvPr id="0" name=""/>
        <dsp:cNvSpPr/>
      </dsp:nvSpPr>
      <dsp:spPr>
        <a:xfrm>
          <a:off x="1514612" y="2208916"/>
          <a:ext cx="2321717" cy="2008379"/>
        </a:xfrm>
        <a:prstGeom prst="hexagon">
          <a:avLst>
            <a:gd name="adj" fmla="val 28570"/>
            <a:gd name="vf" fmla="val 115470"/>
          </a:avLst>
        </a:prstGeom>
        <a:solidFill>
          <a:srgbClr val="00206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114000"/>
            </a:lnSpc>
            <a:spcBef>
              <a:spcPct val="0"/>
            </a:spcBef>
            <a:spcAft>
              <a:spcPts val="0"/>
            </a:spcAft>
          </a:pPr>
          <a:r>
            <a:rPr lang="en-US" sz="2400" b="1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Công</a:t>
          </a:r>
          <a:r>
            <a:rPr lang="en-US" sz="24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2400" b="1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cụ</a:t>
          </a:r>
          <a:r>
            <a:rPr lang="en-US" sz="24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2400" b="1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kiểm</a:t>
          </a:r>
          <a:r>
            <a:rPr lang="en-US" sz="24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2400" b="1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tra</a:t>
          </a:r>
          <a:r>
            <a:rPr lang="en-US" sz="24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, </a:t>
          </a:r>
          <a:r>
            <a:rPr lang="en-US" sz="2400" b="1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đánh</a:t>
          </a:r>
          <a:r>
            <a:rPr lang="en-US" sz="24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2400" b="1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giá</a:t>
          </a:r>
          <a:endParaRPr lang="en-US" sz="24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899353" y="2541733"/>
        <a:ext cx="1552235" cy="1342745"/>
      </dsp:txXfrm>
    </dsp:sp>
    <dsp:sp modelId="{91D0EFF5-C769-49F9-ADAA-3971DAD71FC1}">
      <dsp:nvSpPr>
        <dsp:cNvPr id="0" name=""/>
        <dsp:cNvSpPr/>
      </dsp:nvSpPr>
      <dsp:spPr>
        <a:xfrm>
          <a:off x="2389407" y="1032011"/>
          <a:ext cx="875977" cy="754770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547152-2AD3-40C2-9B4D-2251E59BCADA}">
      <dsp:nvSpPr>
        <dsp:cNvPr id="0" name=""/>
        <dsp:cNvSpPr/>
      </dsp:nvSpPr>
      <dsp:spPr>
        <a:xfrm>
          <a:off x="1728476" y="382292"/>
          <a:ext cx="1902631" cy="1645999"/>
        </a:xfrm>
        <a:prstGeom prst="hexagon">
          <a:avLst>
            <a:gd name="adj" fmla="val 28570"/>
            <a:gd name="vf" fmla="val 115470"/>
          </a:avLst>
        </a:prstGeom>
        <a:solidFill>
          <a:schemeClr val="accent6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120000"/>
            </a:lnSpc>
            <a:spcBef>
              <a:spcPct val="0"/>
            </a:spcBef>
            <a:spcAft>
              <a:spcPts val="0"/>
            </a:spcAft>
          </a:pPr>
          <a:r>
            <a:rPr lang="en-US" sz="2800" b="1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Câu</a:t>
          </a:r>
          <a:r>
            <a:rPr lang="en-US" sz="28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2800" b="1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hỏi</a:t>
          </a:r>
          <a:endParaRPr lang="en-US" sz="2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043783" y="655069"/>
        <a:ext cx="1272017" cy="1100445"/>
      </dsp:txXfrm>
    </dsp:sp>
    <dsp:sp modelId="{177B84A9-C6CF-4CA8-A946-7887A2A2EE05}">
      <dsp:nvSpPr>
        <dsp:cNvPr id="0" name=""/>
        <dsp:cNvSpPr/>
      </dsp:nvSpPr>
      <dsp:spPr>
        <a:xfrm>
          <a:off x="4071447" y="1947719"/>
          <a:ext cx="875977" cy="754770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80FBBB-C9E0-4189-AD6A-B96E80097E88}">
      <dsp:nvSpPr>
        <dsp:cNvPr id="0" name=""/>
        <dsp:cNvSpPr/>
      </dsp:nvSpPr>
      <dsp:spPr>
        <a:xfrm>
          <a:off x="3302145" y="1269671"/>
          <a:ext cx="2245162" cy="1896043"/>
        </a:xfrm>
        <a:prstGeom prst="hexagon">
          <a:avLst>
            <a:gd name="adj" fmla="val 28570"/>
            <a:gd name="vf" fmla="val 115470"/>
          </a:avLst>
        </a:prstGeom>
        <a:solidFill>
          <a:srgbClr val="0000FF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114000"/>
            </a:lnSpc>
            <a:spcBef>
              <a:spcPct val="0"/>
            </a:spcBef>
            <a:spcAft>
              <a:spcPts val="0"/>
            </a:spcAft>
          </a:pPr>
          <a:r>
            <a:rPr lang="en-US" sz="2800" b="1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Sản</a:t>
          </a:r>
          <a:r>
            <a:rPr lang="en-US" sz="28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2800" b="1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phẩm</a:t>
          </a:r>
          <a:r>
            <a:rPr lang="en-US" sz="28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2800" b="1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học</a:t>
          </a:r>
          <a:r>
            <a:rPr lang="en-US" sz="28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2800" b="1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tập</a:t>
          </a:r>
          <a:endParaRPr lang="en-US" sz="2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669808" y="1580163"/>
        <a:ext cx="1509836" cy="1275059"/>
      </dsp:txXfrm>
    </dsp:sp>
    <dsp:sp modelId="{78A969E0-484C-4658-8CB7-4EA66F3A105E}">
      <dsp:nvSpPr>
        <dsp:cNvPr id="0" name=""/>
        <dsp:cNvSpPr/>
      </dsp:nvSpPr>
      <dsp:spPr>
        <a:xfrm>
          <a:off x="3861469" y="3679425"/>
          <a:ext cx="875977" cy="754770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843592-6B12-4909-B513-91B93FF3D820}">
      <dsp:nvSpPr>
        <dsp:cNvPr id="0" name=""/>
        <dsp:cNvSpPr/>
      </dsp:nvSpPr>
      <dsp:spPr>
        <a:xfrm>
          <a:off x="3473410" y="3384953"/>
          <a:ext cx="1902631" cy="1645999"/>
        </a:xfrm>
        <a:prstGeom prst="hexagon">
          <a:avLst>
            <a:gd name="adj" fmla="val 28570"/>
            <a:gd name="vf" fmla="val 115470"/>
          </a:avLst>
        </a:prstGeom>
        <a:solidFill>
          <a:srgbClr val="FF00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114000"/>
            </a:lnSpc>
            <a:spcBef>
              <a:spcPct val="0"/>
            </a:spcBef>
            <a:spcAft>
              <a:spcPts val="0"/>
            </a:spcAft>
          </a:pPr>
          <a:r>
            <a:rPr lang="en-US" sz="2800" b="1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Hồ</a:t>
          </a:r>
          <a:r>
            <a:rPr lang="en-US" sz="28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2800" b="1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sơ</a:t>
          </a:r>
          <a:r>
            <a:rPr lang="en-US" sz="28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2800" b="1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học</a:t>
          </a:r>
          <a:r>
            <a:rPr lang="en-US" sz="28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2800" b="1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tập</a:t>
          </a:r>
          <a:endParaRPr lang="en-US" sz="2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788717" y="3657730"/>
        <a:ext cx="1272017" cy="1100445"/>
      </dsp:txXfrm>
    </dsp:sp>
    <dsp:sp modelId="{F8C7D84B-C6BD-4D30-8754-1668C8C20578}">
      <dsp:nvSpPr>
        <dsp:cNvPr id="0" name=""/>
        <dsp:cNvSpPr/>
      </dsp:nvSpPr>
      <dsp:spPr>
        <a:xfrm>
          <a:off x="2295092" y="4821366"/>
          <a:ext cx="875977" cy="754770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887B81-950D-4291-B2CE-CB6D5281D164}">
      <dsp:nvSpPr>
        <dsp:cNvPr id="0" name=""/>
        <dsp:cNvSpPr/>
      </dsp:nvSpPr>
      <dsp:spPr>
        <a:xfrm>
          <a:off x="1728476" y="4398486"/>
          <a:ext cx="1902631" cy="1645999"/>
        </a:xfrm>
        <a:prstGeom prst="hexagon">
          <a:avLst>
            <a:gd name="adj" fmla="val 28570"/>
            <a:gd name="vf" fmla="val 115470"/>
          </a:avLst>
        </a:prstGeom>
        <a:solidFill>
          <a:schemeClr val="accent6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114000"/>
            </a:lnSpc>
            <a:spcBef>
              <a:spcPct val="0"/>
            </a:spcBef>
            <a:spcAft>
              <a:spcPts val="0"/>
            </a:spcAft>
          </a:pPr>
          <a:r>
            <a:rPr lang="en-US" sz="2800" b="1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Bảng</a:t>
          </a:r>
          <a:r>
            <a:rPr lang="en-US" sz="28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2800" b="1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kiểm</a:t>
          </a:r>
          <a:endParaRPr lang="en-US" sz="2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043783" y="4671263"/>
        <a:ext cx="1272017" cy="1100445"/>
      </dsp:txXfrm>
    </dsp:sp>
    <dsp:sp modelId="{D2D83C20-2D7D-4618-A04E-45C1E62EAF2F}">
      <dsp:nvSpPr>
        <dsp:cNvPr id="0" name=""/>
        <dsp:cNvSpPr/>
      </dsp:nvSpPr>
      <dsp:spPr>
        <a:xfrm>
          <a:off x="455295" y="3615977"/>
          <a:ext cx="875977" cy="754770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15C0F5-7F9C-4B20-BE67-10CAE45F42BD}">
      <dsp:nvSpPr>
        <dsp:cNvPr id="0" name=""/>
        <dsp:cNvSpPr/>
      </dsp:nvSpPr>
      <dsp:spPr>
        <a:xfrm>
          <a:off x="-24558" y="3386086"/>
          <a:ext cx="1902631" cy="1645999"/>
        </a:xfrm>
        <a:prstGeom prst="hexagon">
          <a:avLst>
            <a:gd name="adj" fmla="val 28570"/>
            <a:gd name="vf" fmla="val 115470"/>
          </a:avLst>
        </a:prstGeom>
        <a:solidFill>
          <a:srgbClr val="FF00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114000"/>
            </a:lnSpc>
            <a:spcBef>
              <a:spcPct val="0"/>
            </a:spcBef>
            <a:spcAft>
              <a:spcPts val="0"/>
            </a:spcAft>
          </a:pPr>
          <a:r>
            <a:rPr lang="en-US" sz="28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Thang </a:t>
          </a:r>
          <a:r>
            <a:rPr lang="en-US" sz="2800" b="1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đánh</a:t>
          </a:r>
          <a:r>
            <a:rPr lang="en-US" sz="28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2800" b="1" kern="1200" dirty="0" err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giá</a:t>
          </a:r>
          <a:endParaRPr lang="en-US" sz="2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90749" y="3658863"/>
        <a:ext cx="1272017" cy="1100445"/>
      </dsp:txXfrm>
    </dsp:sp>
    <dsp:sp modelId="{260A21DF-42D1-4E69-A32E-2264FD0E6E31}">
      <dsp:nvSpPr>
        <dsp:cNvPr id="0" name=""/>
        <dsp:cNvSpPr/>
      </dsp:nvSpPr>
      <dsp:spPr>
        <a:xfrm>
          <a:off x="-146707" y="1269669"/>
          <a:ext cx="2146929" cy="1891516"/>
        </a:xfrm>
        <a:prstGeom prst="hexagon">
          <a:avLst>
            <a:gd name="adj" fmla="val 28570"/>
            <a:gd name="vf" fmla="val 115470"/>
          </a:avLst>
        </a:prstGeom>
        <a:solidFill>
          <a:srgbClr val="0000FF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Rubrics</a:t>
          </a:r>
          <a:endParaRPr lang="en-US" sz="2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12951" y="1586540"/>
        <a:ext cx="1427613" cy="125777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86258C-407A-4C8C-912E-63BA102FA204}">
      <dsp:nvSpPr>
        <dsp:cNvPr id="0" name=""/>
        <dsp:cNvSpPr/>
      </dsp:nvSpPr>
      <dsp:spPr>
        <a:xfrm>
          <a:off x="576648" y="1579233"/>
          <a:ext cx="1222280" cy="1222341"/>
        </a:xfrm>
        <a:prstGeom prst="ellipse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114000"/>
            </a:lnSpc>
            <a:spcBef>
              <a:spcPct val="0"/>
            </a:spcBef>
            <a:spcAft>
              <a:spcPts val="0"/>
            </a:spcAft>
          </a:pPr>
          <a:r>
            <a:rPr lang="en-US" sz="2800" b="1" kern="1200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rPr>
            <a:t>CÂU HỎI</a:t>
          </a:r>
        </a:p>
      </dsp:txBody>
      <dsp:txXfrm>
        <a:off x="755647" y="1758241"/>
        <a:ext cx="864282" cy="864325"/>
      </dsp:txXfrm>
    </dsp:sp>
    <dsp:sp modelId="{2BB231C0-44F4-4293-BE33-9083E7A80666}">
      <dsp:nvSpPr>
        <dsp:cNvPr id="0" name=""/>
        <dsp:cNvSpPr/>
      </dsp:nvSpPr>
      <dsp:spPr>
        <a:xfrm>
          <a:off x="-458581" y="415397"/>
          <a:ext cx="3304254" cy="3444485"/>
        </a:xfrm>
        <a:prstGeom prst="blockArc">
          <a:avLst>
            <a:gd name="adj1" fmla="val 17527788"/>
            <a:gd name="adj2" fmla="val 4119114"/>
            <a:gd name="adj3" fmla="val 575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BED0EC-85B9-4667-B6F2-6C3A3A7D742F}">
      <dsp:nvSpPr>
        <dsp:cNvPr id="0" name=""/>
        <dsp:cNvSpPr/>
      </dsp:nvSpPr>
      <dsp:spPr>
        <a:xfrm>
          <a:off x="1974431" y="705768"/>
          <a:ext cx="878098" cy="878343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C34302-2C0F-4F35-86F6-517BA3FC8583}">
      <dsp:nvSpPr>
        <dsp:cNvPr id="0" name=""/>
        <dsp:cNvSpPr/>
      </dsp:nvSpPr>
      <dsp:spPr>
        <a:xfrm>
          <a:off x="1931007" y="701621"/>
          <a:ext cx="3151621" cy="850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10000"/>
            </a:spcAft>
          </a:pPr>
          <a:r>
            <a:rPr lang="en-US" sz="2800" b="1" kern="1200" dirty="0" err="1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Câu</a:t>
          </a:r>
          <a:r>
            <a:rPr lang="en-US" sz="2800" b="1" kern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2800" b="1" kern="1200" dirty="0" err="1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hỏi</a:t>
          </a:r>
          <a:r>
            <a:rPr lang="en-US" sz="2800" b="1" kern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2800" b="1" kern="1200" dirty="0" err="1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vấn</a:t>
          </a:r>
          <a:r>
            <a:rPr lang="en-US" sz="2800" b="1" kern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2800" b="1" kern="1200" dirty="0" err="1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đáp</a:t>
          </a:r>
          <a:endParaRPr lang="en-US" sz="2800" b="1" kern="1200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931007" y="701621"/>
        <a:ext cx="3151621" cy="850098"/>
      </dsp:txXfrm>
    </dsp:sp>
    <dsp:sp modelId="{62D730F9-9057-4A74-9AF1-E38A443B3002}">
      <dsp:nvSpPr>
        <dsp:cNvPr id="0" name=""/>
        <dsp:cNvSpPr/>
      </dsp:nvSpPr>
      <dsp:spPr>
        <a:xfrm>
          <a:off x="2313818" y="1705013"/>
          <a:ext cx="878098" cy="878343"/>
        </a:xfrm>
        <a:prstGeom prst="ellipse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B7F4BA-F808-4C02-8DEB-E76924E95B66}">
      <dsp:nvSpPr>
        <dsp:cNvPr id="0" name=""/>
        <dsp:cNvSpPr/>
      </dsp:nvSpPr>
      <dsp:spPr>
        <a:xfrm>
          <a:off x="2346255" y="1752394"/>
          <a:ext cx="3009695" cy="850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10000"/>
            </a:spcAft>
          </a:pPr>
          <a:r>
            <a:rPr lang="en-US" sz="3200" b="1" kern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 </a:t>
          </a:r>
          <a:r>
            <a:rPr lang="en-US" sz="2800" b="1" kern="1200" dirty="0" err="1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Bảng</a:t>
          </a:r>
          <a:r>
            <a:rPr lang="en-US" sz="2800" b="1" kern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2800" b="1" kern="1200" dirty="0" err="1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hỏi</a:t>
          </a:r>
          <a:r>
            <a:rPr lang="en-US" sz="2800" b="1" kern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2800" b="1" kern="1200" dirty="0" err="1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ngắn</a:t>
          </a:r>
          <a:endParaRPr lang="en-US" sz="2800" b="1" kern="1200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346255" y="1752394"/>
        <a:ext cx="3009695" cy="850098"/>
      </dsp:txXfrm>
    </dsp:sp>
    <dsp:sp modelId="{07D671B5-889A-4448-886A-0479EFE1C19C}">
      <dsp:nvSpPr>
        <dsp:cNvPr id="0" name=""/>
        <dsp:cNvSpPr/>
      </dsp:nvSpPr>
      <dsp:spPr>
        <a:xfrm>
          <a:off x="1974431" y="2718380"/>
          <a:ext cx="878098" cy="878343"/>
        </a:xfrm>
        <a:prstGeom prst="ellipse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440FB4-4059-496E-86BD-D8CC63ED46A5}">
      <dsp:nvSpPr>
        <dsp:cNvPr id="0" name=""/>
        <dsp:cNvSpPr/>
      </dsp:nvSpPr>
      <dsp:spPr>
        <a:xfrm>
          <a:off x="2070305" y="2778006"/>
          <a:ext cx="2873023" cy="850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10000"/>
            </a:spcAft>
          </a:pPr>
          <a:r>
            <a:rPr lang="en-US" sz="2800" b="1" kern="1200" dirty="0" err="1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Thẻ</a:t>
          </a:r>
          <a:r>
            <a:rPr lang="en-US" sz="2800" b="1" kern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2800" b="1" kern="1200" dirty="0" err="1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kiểm</a:t>
          </a:r>
          <a:r>
            <a:rPr lang="en-US" sz="2800" b="1" kern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2800" b="1" kern="1200" dirty="0" err="1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tra</a:t>
          </a:r>
          <a:endParaRPr lang="en-US" sz="2800" b="1" kern="1200" dirty="0">
            <a:solidFill>
              <a:srgbClr val="002060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070305" y="2778006"/>
        <a:ext cx="2873023" cy="8500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708083-D636-4A68-9502-7F48AD1F9085}">
      <dsp:nvSpPr>
        <dsp:cNvPr id="0" name=""/>
        <dsp:cNvSpPr/>
      </dsp:nvSpPr>
      <dsp:spPr>
        <a:xfrm rot="5400000">
          <a:off x="-270368" y="273269"/>
          <a:ext cx="1802457" cy="1261720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b="1" kern="1200" baseline="0" dirty="0" smtClean="0">
              <a:solidFill>
                <a:srgbClr val="FF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I</a:t>
          </a:r>
          <a:endParaRPr lang="en-US" sz="3700" b="1" kern="1200" baseline="0" dirty="0">
            <a:solidFill>
              <a:srgbClr val="FF3399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 rot="-5400000">
        <a:off x="1" y="633760"/>
        <a:ext cx="1261720" cy="540737"/>
      </dsp:txXfrm>
    </dsp:sp>
    <dsp:sp modelId="{40E3952E-3969-4977-87A4-68C31FE76893}">
      <dsp:nvSpPr>
        <dsp:cNvPr id="0" name=""/>
        <dsp:cNvSpPr/>
      </dsp:nvSpPr>
      <dsp:spPr>
        <a:xfrm rot="5400000">
          <a:off x="4197961" y="-2933340"/>
          <a:ext cx="1171597" cy="70440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 smtClean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rPr>
            <a:t>QUY TRÌNH XÂY DỰNG KẾ HOẠCH ĐÁNH GIÁ TRONG DẠY HỌC BÀI HỌC/CHỦ ĐỀ</a:t>
          </a:r>
          <a:endParaRPr lang="en-US" sz="2400" b="1" kern="1200" dirty="0">
            <a:solidFill>
              <a:srgbClr val="FF3399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1261721" y="60093"/>
        <a:ext cx="6986886" cy="1057211"/>
      </dsp:txXfrm>
    </dsp:sp>
    <dsp:sp modelId="{005DCD13-45BF-47EC-B1F5-A0B3F20679AC}">
      <dsp:nvSpPr>
        <dsp:cNvPr id="0" name=""/>
        <dsp:cNvSpPr/>
      </dsp:nvSpPr>
      <dsp:spPr>
        <a:xfrm rot="5400000">
          <a:off x="-270368" y="1883739"/>
          <a:ext cx="1802457" cy="126172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b="1" kern="1200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rPr>
            <a:t>II</a:t>
          </a:r>
          <a:endParaRPr lang="en-US" sz="3700" b="1" kern="1200" dirty="0">
            <a:solidFill>
              <a:srgbClr val="000099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1" y="2244230"/>
        <a:ext cx="1261720" cy="540737"/>
      </dsp:txXfrm>
    </dsp:sp>
    <dsp:sp modelId="{6E91224B-3785-4A68-A7B1-73B461FC547B}">
      <dsp:nvSpPr>
        <dsp:cNvPr id="0" name=""/>
        <dsp:cNvSpPr/>
      </dsp:nvSpPr>
      <dsp:spPr>
        <a:xfrm rot="5400000">
          <a:off x="4197961" y="-1322869"/>
          <a:ext cx="1171597" cy="70440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rPr>
            <a:t>CÁC PHƯƠNG PHÁP KIỂM TRA ĐÁNH GIÁ</a:t>
          </a:r>
          <a:endParaRPr lang="en-US" sz="2400" b="1" kern="1200" dirty="0">
            <a:solidFill>
              <a:srgbClr val="000099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1261721" y="1670564"/>
        <a:ext cx="6986886" cy="1057211"/>
      </dsp:txXfrm>
    </dsp:sp>
    <dsp:sp modelId="{C34607E0-E271-4FE3-BC5C-110B1AC1CFD5}">
      <dsp:nvSpPr>
        <dsp:cNvPr id="0" name=""/>
        <dsp:cNvSpPr/>
      </dsp:nvSpPr>
      <dsp:spPr>
        <a:xfrm rot="5400000">
          <a:off x="-270368" y="3494210"/>
          <a:ext cx="1802457" cy="1261720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b="1" kern="1200" dirty="0" smtClean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rPr>
            <a:t>III</a:t>
          </a:r>
          <a:endParaRPr lang="en-US" sz="3700" b="1" kern="1200" dirty="0">
            <a:solidFill>
              <a:srgbClr val="CC0000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1" y="3854701"/>
        <a:ext cx="1261720" cy="540737"/>
      </dsp:txXfrm>
    </dsp:sp>
    <dsp:sp modelId="{02E81CC5-802C-408D-971F-212A7851DA64}">
      <dsp:nvSpPr>
        <dsp:cNvPr id="0" name=""/>
        <dsp:cNvSpPr/>
      </dsp:nvSpPr>
      <dsp:spPr>
        <a:xfrm rot="5400000">
          <a:off x="4197961" y="340357"/>
          <a:ext cx="1171597" cy="70440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 smtClean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rPr>
            <a:t>CÁC CÔNG CỤ ĐÁNH GIÁ</a:t>
          </a:r>
          <a:endParaRPr lang="en-US" sz="2400" b="1" kern="1200" dirty="0">
            <a:solidFill>
              <a:srgbClr val="CC0000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1261721" y="3333791"/>
        <a:ext cx="6986886" cy="105721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75135B-543C-4198-BF3F-8391666B7332}">
      <dsp:nvSpPr>
        <dsp:cNvPr id="0" name=""/>
        <dsp:cNvSpPr/>
      </dsp:nvSpPr>
      <dsp:spPr>
        <a:xfrm>
          <a:off x="0" y="0"/>
          <a:ext cx="8768154" cy="518868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9BAA08-C2CC-4039-AA7F-AEC24E9FE672}">
      <dsp:nvSpPr>
        <dsp:cNvPr id="0" name=""/>
        <dsp:cNvSpPr/>
      </dsp:nvSpPr>
      <dsp:spPr>
        <a:xfrm>
          <a:off x="2568" y="1556606"/>
          <a:ext cx="1546415" cy="2075475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err="1">
              <a:latin typeface="Arial" panose="020B0604020202020204" pitchFamily="34" charset="0"/>
              <a:cs typeface="Arial" panose="020B0604020202020204" pitchFamily="34" charset="0"/>
            </a:rPr>
            <a:t>Phân</a:t>
          </a:r>
          <a:r>
            <a:rPr lang="en-US" sz="22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1" kern="1200" dirty="0" err="1">
              <a:latin typeface="Arial" panose="020B0604020202020204" pitchFamily="34" charset="0"/>
              <a:cs typeface="Arial" panose="020B0604020202020204" pitchFamily="34" charset="0"/>
            </a:rPr>
            <a:t>tích</a:t>
          </a:r>
          <a:r>
            <a:rPr lang="en-US" sz="22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1" kern="1200" dirty="0" err="1">
              <a:latin typeface="Arial" panose="020B0604020202020204" pitchFamily="34" charset="0"/>
              <a:cs typeface="Arial" panose="020B0604020202020204" pitchFamily="34" charset="0"/>
            </a:rPr>
            <a:t>yêu</a:t>
          </a:r>
          <a:r>
            <a:rPr lang="en-US" sz="22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1" kern="1200" dirty="0" err="1">
              <a:latin typeface="Arial" panose="020B0604020202020204" pitchFamily="34" charset="0"/>
              <a:cs typeface="Arial" panose="020B0604020202020204" pitchFamily="34" charset="0"/>
            </a:rPr>
            <a:t>cầu</a:t>
          </a:r>
          <a:r>
            <a:rPr lang="en-US" sz="22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1" kern="1200" dirty="0" err="1">
              <a:latin typeface="Arial" panose="020B0604020202020204" pitchFamily="34" charset="0"/>
              <a:cs typeface="Arial" panose="020B0604020202020204" pitchFamily="34" charset="0"/>
            </a:rPr>
            <a:t>cần</a:t>
          </a:r>
          <a:r>
            <a:rPr lang="en-US" sz="22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1" kern="1200" dirty="0" err="1">
              <a:latin typeface="Arial" panose="020B0604020202020204" pitchFamily="34" charset="0"/>
              <a:cs typeface="Arial" panose="020B0604020202020204" pitchFamily="34" charset="0"/>
            </a:rPr>
            <a:t>đạt</a:t>
          </a:r>
          <a:r>
            <a:rPr lang="en-US" sz="2200" b="1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2200" b="1" kern="1200" dirty="0" err="1">
              <a:latin typeface="Arial" panose="020B0604020202020204" pitchFamily="34" charset="0"/>
              <a:cs typeface="Arial" panose="020B0604020202020204" pitchFamily="34" charset="0"/>
            </a:rPr>
            <a:t>xác</a:t>
          </a:r>
          <a:r>
            <a:rPr lang="en-US" sz="22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1" kern="1200" dirty="0" err="1">
              <a:latin typeface="Arial" panose="020B0604020202020204" pitchFamily="34" charset="0"/>
              <a:cs typeface="Arial" panose="020B0604020202020204" pitchFamily="34" charset="0"/>
            </a:rPr>
            <a:t>định</a:t>
          </a:r>
          <a:r>
            <a:rPr lang="en-US" sz="22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1" kern="1200" dirty="0" err="1">
              <a:latin typeface="Arial" panose="020B0604020202020204" pitchFamily="34" charset="0"/>
              <a:cs typeface="Arial" panose="020B0604020202020204" pitchFamily="34" charset="0"/>
            </a:rPr>
            <a:t>mục</a:t>
          </a:r>
          <a:r>
            <a:rPr lang="en-US" sz="22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1" kern="1200" dirty="0" err="1">
              <a:latin typeface="Arial" panose="020B0604020202020204" pitchFamily="34" charset="0"/>
              <a:cs typeface="Arial" panose="020B0604020202020204" pitchFamily="34" charset="0"/>
            </a:rPr>
            <a:t>tiêu</a:t>
          </a:r>
          <a:r>
            <a:rPr lang="en-US" sz="22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1" kern="1200" dirty="0" err="1">
              <a:latin typeface="Arial" panose="020B0604020202020204" pitchFamily="34" charset="0"/>
              <a:cs typeface="Arial" panose="020B0604020202020204" pitchFamily="34" charset="0"/>
            </a:rPr>
            <a:t>dạy</a:t>
          </a:r>
          <a:r>
            <a:rPr lang="en-US" sz="22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1" kern="1200" dirty="0" err="1">
              <a:latin typeface="Arial" panose="020B0604020202020204" pitchFamily="34" charset="0"/>
              <a:cs typeface="Arial" panose="020B0604020202020204" pitchFamily="34" charset="0"/>
            </a:rPr>
            <a:t>học</a:t>
          </a:r>
          <a:endParaRPr lang="en-US" sz="2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8058" y="1632096"/>
        <a:ext cx="1395435" cy="1924495"/>
      </dsp:txXfrm>
    </dsp:sp>
    <dsp:sp modelId="{510DA1E1-7E48-439C-B643-0A824AF7B4B7}">
      <dsp:nvSpPr>
        <dsp:cNvPr id="0" name=""/>
        <dsp:cNvSpPr/>
      </dsp:nvSpPr>
      <dsp:spPr>
        <a:xfrm>
          <a:off x="1806720" y="1556606"/>
          <a:ext cx="1546415" cy="2075475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>
              <a:latin typeface="Arial" panose="020B0604020202020204" pitchFamily="34" charset="0"/>
              <a:cs typeface="Arial" panose="020B0604020202020204" pitchFamily="34" charset="0"/>
            </a:rPr>
            <a:t>Xác</a:t>
          </a: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kern="1200" dirty="0" err="1">
              <a:latin typeface="Arial" panose="020B0604020202020204" pitchFamily="34" charset="0"/>
              <a:cs typeface="Arial" panose="020B0604020202020204" pitchFamily="34" charset="0"/>
            </a:rPr>
            <a:t>định</a:t>
          </a: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kern="1200" dirty="0" err="1">
              <a:latin typeface="Arial" panose="020B0604020202020204" pitchFamily="34" charset="0"/>
              <a:cs typeface="Arial" panose="020B0604020202020204" pitchFamily="34" charset="0"/>
            </a:rPr>
            <a:t>hình</a:t>
          </a: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kern="1200" dirty="0" err="1">
              <a:latin typeface="Arial" panose="020B0604020202020204" pitchFamily="34" charset="0"/>
              <a:cs typeface="Arial" panose="020B0604020202020204" pitchFamily="34" charset="0"/>
            </a:rPr>
            <a:t>thức</a:t>
          </a: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kern="1200" dirty="0" err="1">
              <a:latin typeface="Arial" panose="020B0604020202020204" pitchFamily="34" charset="0"/>
              <a:cs typeface="Arial" panose="020B0604020202020204" pitchFamily="34" charset="0"/>
            </a:rPr>
            <a:t>đánh</a:t>
          </a: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kern="1200" dirty="0" err="1">
              <a:latin typeface="Arial" panose="020B0604020202020204" pitchFamily="34" charset="0"/>
              <a:cs typeface="Arial" panose="020B0604020202020204" pitchFamily="34" charset="0"/>
            </a:rPr>
            <a:t>giá</a:t>
          </a:r>
          <a:endParaRPr lang="en-US" sz="2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82210" y="1632096"/>
        <a:ext cx="1395435" cy="1924495"/>
      </dsp:txXfrm>
    </dsp:sp>
    <dsp:sp modelId="{E327B03D-7046-4F7C-9951-950AB0C8C86E}">
      <dsp:nvSpPr>
        <dsp:cNvPr id="0" name=""/>
        <dsp:cNvSpPr/>
      </dsp:nvSpPr>
      <dsp:spPr>
        <a:xfrm>
          <a:off x="3610871" y="1556606"/>
          <a:ext cx="1546415" cy="2075475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>
              <a:latin typeface="Arial" panose="020B0604020202020204" pitchFamily="34" charset="0"/>
              <a:cs typeface="Arial" panose="020B0604020202020204" pitchFamily="34" charset="0"/>
            </a:rPr>
            <a:t>Xác</a:t>
          </a: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kern="1200" dirty="0" err="1">
              <a:latin typeface="Arial" panose="020B0604020202020204" pitchFamily="34" charset="0"/>
              <a:cs typeface="Arial" panose="020B0604020202020204" pitchFamily="34" charset="0"/>
            </a:rPr>
            <a:t>định</a:t>
          </a: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 p</a:t>
          </a:r>
          <a:r>
            <a:rPr lang="vi-VN" sz="2400" b="1" kern="1200" dirty="0">
              <a:latin typeface="Arial" panose="020B0604020202020204" pitchFamily="34" charset="0"/>
              <a:cs typeface="Arial" panose="020B0604020202020204" pitchFamily="34" charset="0"/>
            </a:rPr>
            <a:t>hương phá</a:t>
          </a: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p </a:t>
          </a:r>
          <a:r>
            <a:rPr lang="en-US" sz="2400" b="1" kern="1200" dirty="0" err="1">
              <a:latin typeface="Arial" panose="020B0604020202020204" pitchFamily="34" charset="0"/>
              <a:cs typeface="Arial" panose="020B0604020202020204" pitchFamily="34" charset="0"/>
            </a:rPr>
            <a:t>đánh</a:t>
          </a: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kern="1200" dirty="0" err="1">
              <a:latin typeface="Arial" panose="020B0604020202020204" pitchFamily="34" charset="0"/>
              <a:cs typeface="Arial" panose="020B0604020202020204" pitchFamily="34" charset="0"/>
            </a:rPr>
            <a:t>giá</a:t>
          </a: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sp:txBody>
      <dsp:txXfrm>
        <a:off x="3686361" y="1632096"/>
        <a:ext cx="1395435" cy="1924495"/>
      </dsp:txXfrm>
    </dsp:sp>
    <dsp:sp modelId="{FE9BFD7B-EBA2-40AE-8E6F-6BC233F35ACF}">
      <dsp:nvSpPr>
        <dsp:cNvPr id="0" name=""/>
        <dsp:cNvSpPr/>
      </dsp:nvSpPr>
      <dsp:spPr>
        <a:xfrm>
          <a:off x="5415023" y="1556606"/>
          <a:ext cx="1546415" cy="2075475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>
              <a:latin typeface="Arial" panose="020B0604020202020204" pitchFamily="34" charset="0"/>
              <a:cs typeface="Arial" panose="020B0604020202020204" pitchFamily="34" charset="0"/>
            </a:rPr>
            <a:t>Xác</a:t>
          </a: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kern="1200" dirty="0" err="1">
              <a:latin typeface="Arial" panose="020B0604020202020204" pitchFamily="34" charset="0"/>
              <a:cs typeface="Arial" panose="020B0604020202020204" pitchFamily="34" charset="0"/>
            </a:rPr>
            <a:t>định</a:t>
          </a: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kern="1200" dirty="0" err="1">
              <a:latin typeface="Arial" panose="020B0604020202020204" pitchFamily="34" charset="0"/>
              <a:cs typeface="Arial" panose="020B0604020202020204" pitchFamily="34" charset="0"/>
            </a:rPr>
            <a:t>công</a:t>
          </a: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kern="1200" dirty="0" err="1">
              <a:latin typeface="Arial" panose="020B0604020202020204" pitchFamily="34" charset="0"/>
              <a:cs typeface="Arial" panose="020B0604020202020204" pitchFamily="34" charset="0"/>
            </a:rPr>
            <a:t>cụ</a:t>
          </a: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kern="1200" dirty="0" err="1">
              <a:latin typeface="Arial" panose="020B0604020202020204" pitchFamily="34" charset="0"/>
              <a:cs typeface="Arial" panose="020B0604020202020204" pitchFamily="34" charset="0"/>
            </a:rPr>
            <a:t>đánh</a:t>
          </a: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kern="1200" dirty="0" err="1">
              <a:latin typeface="Arial" panose="020B0604020202020204" pitchFamily="34" charset="0"/>
              <a:cs typeface="Arial" panose="020B0604020202020204" pitchFamily="34" charset="0"/>
            </a:rPr>
            <a:t>giá</a:t>
          </a: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sp:txBody>
      <dsp:txXfrm>
        <a:off x="5490513" y="1632096"/>
        <a:ext cx="1395435" cy="1924495"/>
      </dsp:txXfrm>
    </dsp:sp>
    <dsp:sp modelId="{BD001E4B-2C67-4656-8549-0869EDFA4CF1}">
      <dsp:nvSpPr>
        <dsp:cNvPr id="0" name=""/>
        <dsp:cNvSpPr/>
      </dsp:nvSpPr>
      <dsp:spPr>
        <a:xfrm>
          <a:off x="7219174" y="1556606"/>
          <a:ext cx="1546415" cy="2075475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>
              <a:latin typeface="Arial" panose="020B0604020202020204" pitchFamily="34" charset="0"/>
              <a:cs typeface="Arial" panose="020B0604020202020204" pitchFamily="34" charset="0"/>
            </a:rPr>
            <a:t>Xây</a:t>
          </a: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kern="1200" dirty="0" err="1">
              <a:latin typeface="Arial" panose="020B0604020202020204" pitchFamily="34" charset="0"/>
              <a:cs typeface="Arial" panose="020B0604020202020204" pitchFamily="34" charset="0"/>
            </a:rPr>
            <a:t>dựng</a:t>
          </a: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kern="1200" dirty="0" err="1">
              <a:latin typeface="Arial" panose="020B0604020202020204" pitchFamily="34" charset="0"/>
              <a:cs typeface="Arial" panose="020B0604020202020204" pitchFamily="34" charset="0"/>
            </a:rPr>
            <a:t>công</a:t>
          </a: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kern="1200" dirty="0" err="1">
              <a:latin typeface="Arial" panose="020B0604020202020204" pitchFamily="34" charset="0"/>
              <a:cs typeface="Arial" panose="020B0604020202020204" pitchFamily="34" charset="0"/>
            </a:rPr>
            <a:t>cụ</a:t>
          </a: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kern="1200" dirty="0" err="1">
              <a:latin typeface="Arial" panose="020B0604020202020204" pitchFamily="34" charset="0"/>
              <a:cs typeface="Arial" panose="020B0604020202020204" pitchFamily="34" charset="0"/>
            </a:rPr>
            <a:t>đánh</a:t>
          </a: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400" b="1" kern="1200" dirty="0" err="1">
              <a:latin typeface="Arial" panose="020B0604020202020204" pitchFamily="34" charset="0"/>
              <a:cs typeface="Arial" panose="020B0604020202020204" pitchFamily="34" charset="0"/>
            </a:rPr>
            <a:t>giá</a:t>
          </a: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sp:txBody>
      <dsp:txXfrm>
        <a:off x="7294664" y="1632096"/>
        <a:ext cx="1395435" cy="192449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A2D868-EAFE-4D6F-AE9F-7E54B4D1C32D}">
      <dsp:nvSpPr>
        <dsp:cNvPr id="0" name=""/>
        <dsp:cNvSpPr/>
      </dsp:nvSpPr>
      <dsp:spPr>
        <a:xfrm>
          <a:off x="-6262029" y="-957941"/>
          <a:ext cx="7453916" cy="7453916"/>
        </a:xfrm>
        <a:prstGeom prst="blockArc">
          <a:avLst>
            <a:gd name="adj1" fmla="val 18900000"/>
            <a:gd name="adj2" fmla="val 2700000"/>
            <a:gd name="adj3" fmla="val 290"/>
          </a:avLst>
        </a:pr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4B0AF-3DD1-479D-9C98-D1CCA061ECED}">
      <dsp:nvSpPr>
        <dsp:cNvPr id="0" name=""/>
        <dsp:cNvSpPr/>
      </dsp:nvSpPr>
      <dsp:spPr>
        <a:xfrm>
          <a:off x="623755" y="257388"/>
          <a:ext cx="7827415" cy="118872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6252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3200" b="1" kern="1200" dirty="0">
              <a:solidFill>
                <a:srgbClr val="002060"/>
              </a:solidFill>
            </a:rPr>
            <a:t>P</a:t>
          </a:r>
          <a:r>
            <a:rPr lang="en-US" sz="3200" b="1" kern="1200" dirty="0">
              <a:solidFill>
                <a:srgbClr val="002060"/>
              </a:solidFill>
            </a:rPr>
            <a:t>P </a:t>
          </a:r>
          <a:r>
            <a:rPr lang="en-US" sz="3200" b="1" kern="1200" dirty="0" err="1">
              <a:solidFill>
                <a:srgbClr val="002060"/>
              </a:solidFill>
            </a:rPr>
            <a:t>quan</a:t>
          </a:r>
          <a:r>
            <a:rPr lang="en-US" sz="3200" b="1" kern="1200" dirty="0">
              <a:solidFill>
                <a:srgbClr val="002060"/>
              </a:solidFill>
            </a:rPr>
            <a:t> </a:t>
          </a:r>
          <a:r>
            <a:rPr lang="en-US" sz="3200" b="1" kern="1200" dirty="0" err="1">
              <a:solidFill>
                <a:srgbClr val="002060"/>
              </a:solidFill>
            </a:rPr>
            <a:t>sát</a:t>
          </a:r>
          <a:endParaRPr lang="en-US" sz="3200" b="1" kern="1200" dirty="0">
            <a:solidFill>
              <a:srgbClr val="002060"/>
            </a:solidFill>
          </a:endParaRPr>
        </a:p>
      </dsp:txBody>
      <dsp:txXfrm>
        <a:off x="623755" y="257388"/>
        <a:ext cx="7827415" cy="1188721"/>
      </dsp:txXfrm>
    </dsp:sp>
    <dsp:sp modelId="{4363C736-27D8-4830-B383-333DC890EAA8}">
      <dsp:nvSpPr>
        <dsp:cNvPr id="0" name=""/>
        <dsp:cNvSpPr/>
      </dsp:nvSpPr>
      <dsp:spPr>
        <a:xfrm>
          <a:off x="91273" y="319267"/>
          <a:ext cx="1064963" cy="106496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B6334D-7427-4553-8CD8-F519D82639A0}">
      <dsp:nvSpPr>
        <dsp:cNvPr id="0" name=""/>
        <dsp:cNvSpPr/>
      </dsp:nvSpPr>
      <dsp:spPr>
        <a:xfrm>
          <a:off x="1247686" y="1520188"/>
          <a:ext cx="7210088" cy="1188721"/>
        </a:xfrm>
        <a:prstGeom prst="rect">
          <a:avLst/>
        </a:prstGeom>
        <a:solidFill>
          <a:schemeClr val="accent5">
            <a:hueOff val="-612379"/>
            <a:satOff val="90"/>
            <a:lumOff val="-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6252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>
              <a:solidFill>
                <a:srgbClr val="002060"/>
              </a:solidFill>
            </a:rPr>
            <a:t>PP </a:t>
          </a:r>
          <a:r>
            <a:rPr lang="en-US" sz="3200" b="1" kern="1200" dirty="0" err="1">
              <a:solidFill>
                <a:srgbClr val="002060"/>
              </a:solidFill>
            </a:rPr>
            <a:t>vấn</a:t>
          </a:r>
          <a:r>
            <a:rPr lang="en-US" sz="3200" b="1" kern="1200" dirty="0">
              <a:solidFill>
                <a:srgbClr val="002060"/>
              </a:solidFill>
            </a:rPr>
            <a:t> </a:t>
          </a:r>
          <a:r>
            <a:rPr lang="en-US" sz="3200" b="1" kern="1200" dirty="0" err="1">
              <a:solidFill>
                <a:srgbClr val="002060"/>
              </a:solidFill>
            </a:rPr>
            <a:t>đáp</a:t>
          </a:r>
          <a:endParaRPr lang="en-US" sz="3200" b="1" kern="1200" dirty="0">
            <a:solidFill>
              <a:srgbClr val="002060"/>
            </a:solidFill>
          </a:endParaRPr>
        </a:p>
      </dsp:txBody>
      <dsp:txXfrm>
        <a:off x="1247686" y="1520188"/>
        <a:ext cx="7210088" cy="1188721"/>
      </dsp:txXfrm>
    </dsp:sp>
    <dsp:sp modelId="{F8938766-FA39-4154-B688-B31E7F2A3480}">
      <dsp:nvSpPr>
        <dsp:cNvPr id="0" name=""/>
        <dsp:cNvSpPr/>
      </dsp:nvSpPr>
      <dsp:spPr>
        <a:xfrm>
          <a:off x="579727" y="1597445"/>
          <a:ext cx="1064963" cy="106496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612379"/>
              <a:satOff val="90"/>
              <a:lumOff val="-2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F0BC11-20EF-49A6-9D54-2C3B7FD07D4C}">
      <dsp:nvSpPr>
        <dsp:cNvPr id="0" name=""/>
        <dsp:cNvSpPr/>
      </dsp:nvSpPr>
      <dsp:spPr>
        <a:xfrm>
          <a:off x="1112209" y="2813744"/>
          <a:ext cx="7338960" cy="1188721"/>
        </a:xfrm>
        <a:prstGeom prst="rect">
          <a:avLst/>
        </a:prstGeom>
        <a:solidFill>
          <a:schemeClr val="accent5">
            <a:hueOff val="-1224758"/>
            <a:satOff val="180"/>
            <a:lumOff val="-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6252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>
              <a:solidFill>
                <a:srgbClr val="002060"/>
              </a:solidFill>
            </a:rPr>
            <a:t>PP </a:t>
          </a:r>
          <a:r>
            <a:rPr lang="en-US" sz="3200" b="1" kern="1200" dirty="0" err="1">
              <a:solidFill>
                <a:srgbClr val="002060"/>
              </a:solidFill>
            </a:rPr>
            <a:t>đánh</a:t>
          </a:r>
          <a:r>
            <a:rPr lang="en-US" sz="3200" b="1" kern="1200" dirty="0">
              <a:solidFill>
                <a:srgbClr val="002060"/>
              </a:solidFill>
            </a:rPr>
            <a:t> </a:t>
          </a:r>
          <a:r>
            <a:rPr lang="en-US" sz="3200" b="1" kern="1200" dirty="0" err="1">
              <a:solidFill>
                <a:srgbClr val="002060"/>
              </a:solidFill>
            </a:rPr>
            <a:t>giá</a:t>
          </a:r>
          <a:r>
            <a:rPr lang="en-US" sz="3200" b="1" kern="1200" dirty="0">
              <a:solidFill>
                <a:srgbClr val="002060"/>
              </a:solidFill>
            </a:rPr>
            <a:t> </a:t>
          </a:r>
          <a:r>
            <a:rPr lang="en-US" sz="3200" b="1" kern="1200" dirty="0" err="1">
              <a:solidFill>
                <a:srgbClr val="002060"/>
              </a:solidFill>
            </a:rPr>
            <a:t>hồ</a:t>
          </a:r>
          <a:r>
            <a:rPr lang="en-US" sz="3200" b="1" kern="1200" dirty="0">
              <a:solidFill>
                <a:srgbClr val="002060"/>
              </a:solidFill>
            </a:rPr>
            <a:t> </a:t>
          </a:r>
          <a:r>
            <a:rPr lang="en-US" sz="3200" b="1" kern="1200" dirty="0" err="1">
              <a:solidFill>
                <a:srgbClr val="002060"/>
              </a:solidFill>
            </a:rPr>
            <a:t>sơ</a:t>
          </a:r>
          <a:r>
            <a:rPr lang="en-US" sz="3200" b="1" kern="1200" dirty="0">
              <a:solidFill>
                <a:srgbClr val="002060"/>
              </a:solidFill>
            </a:rPr>
            <a:t> </a:t>
          </a:r>
          <a:r>
            <a:rPr lang="en-US" sz="3200" b="1" kern="1200" dirty="0" err="1">
              <a:solidFill>
                <a:srgbClr val="002060"/>
              </a:solidFill>
            </a:rPr>
            <a:t>học</a:t>
          </a:r>
          <a:r>
            <a:rPr lang="en-US" sz="3200" b="1" kern="1200" dirty="0">
              <a:solidFill>
                <a:srgbClr val="002060"/>
              </a:solidFill>
            </a:rPr>
            <a:t> </a:t>
          </a:r>
          <a:r>
            <a:rPr lang="en-US" sz="3200" b="1" kern="1200" dirty="0" err="1">
              <a:solidFill>
                <a:srgbClr val="002060"/>
              </a:solidFill>
            </a:rPr>
            <a:t>tập</a:t>
          </a:r>
          <a:r>
            <a:rPr lang="en-US" sz="3200" b="1" kern="1200" dirty="0">
              <a:solidFill>
                <a:srgbClr val="002060"/>
              </a:solidFill>
            </a:rPr>
            <a:t>, </a:t>
          </a:r>
          <a:r>
            <a:rPr lang="en-US" sz="3200" b="1" kern="1200" dirty="0" err="1">
              <a:solidFill>
                <a:srgbClr val="002060"/>
              </a:solidFill>
            </a:rPr>
            <a:t>các</a:t>
          </a:r>
          <a:r>
            <a:rPr lang="en-US" sz="3200" b="1" kern="1200" dirty="0">
              <a:solidFill>
                <a:srgbClr val="002060"/>
              </a:solidFill>
            </a:rPr>
            <a:t> </a:t>
          </a:r>
          <a:r>
            <a:rPr lang="en-US" sz="3200" b="1" kern="1200" dirty="0" err="1">
              <a:solidFill>
                <a:srgbClr val="002060"/>
              </a:solidFill>
            </a:rPr>
            <a:t>sản</a:t>
          </a:r>
          <a:r>
            <a:rPr lang="en-US" sz="3200" b="1" kern="1200" dirty="0">
              <a:solidFill>
                <a:srgbClr val="002060"/>
              </a:solidFill>
            </a:rPr>
            <a:t> </a:t>
          </a:r>
          <a:r>
            <a:rPr lang="en-US" sz="3200" b="1" kern="1200" dirty="0" err="1">
              <a:solidFill>
                <a:srgbClr val="002060"/>
              </a:solidFill>
            </a:rPr>
            <a:t>phẩm</a:t>
          </a:r>
          <a:r>
            <a:rPr lang="en-US" sz="3200" b="1" kern="1200" dirty="0">
              <a:solidFill>
                <a:srgbClr val="002060"/>
              </a:solidFill>
            </a:rPr>
            <a:t>, </a:t>
          </a:r>
          <a:r>
            <a:rPr lang="en-US" sz="3200" b="1" kern="1200" dirty="0" err="1" smtClean="0">
              <a:solidFill>
                <a:srgbClr val="002060"/>
              </a:solidFill>
            </a:rPr>
            <a:t>hoạt</a:t>
          </a:r>
          <a:r>
            <a:rPr lang="en-US" sz="3200" b="1" kern="1200" dirty="0" smtClean="0">
              <a:solidFill>
                <a:srgbClr val="002060"/>
              </a:solidFill>
            </a:rPr>
            <a:t> </a:t>
          </a:r>
          <a:r>
            <a:rPr lang="en-US" sz="3200" b="1" kern="1200" dirty="0" err="1">
              <a:solidFill>
                <a:srgbClr val="002060"/>
              </a:solidFill>
            </a:rPr>
            <a:t>động</a:t>
          </a:r>
          <a:r>
            <a:rPr lang="en-US" sz="3200" b="1" kern="1200" dirty="0">
              <a:solidFill>
                <a:srgbClr val="002060"/>
              </a:solidFill>
            </a:rPr>
            <a:t> </a:t>
          </a:r>
          <a:r>
            <a:rPr lang="en-US" sz="3200" b="1" kern="1200" dirty="0" err="1">
              <a:solidFill>
                <a:srgbClr val="002060"/>
              </a:solidFill>
            </a:rPr>
            <a:t>của</a:t>
          </a:r>
          <a:r>
            <a:rPr lang="en-US" sz="3200" b="1" kern="1200" dirty="0">
              <a:solidFill>
                <a:srgbClr val="002060"/>
              </a:solidFill>
            </a:rPr>
            <a:t> HS</a:t>
          </a:r>
        </a:p>
      </dsp:txBody>
      <dsp:txXfrm>
        <a:off x="1112209" y="2813744"/>
        <a:ext cx="7338960" cy="1188721"/>
      </dsp:txXfrm>
    </dsp:sp>
    <dsp:sp modelId="{7996CA23-F787-4827-BD64-AF23830AD8CB}">
      <dsp:nvSpPr>
        <dsp:cNvPr id="0" name=""/>
        <dsp:cNvSpPr/>
      </dsp:nvSpPr>
      <dsp:spPr>
        <a:xfrm>
          <a:off x="579727" y="2875623"/>
          <a:ext cx="1064963" cy="106496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1224758"/>
              <a:satOff val="180"/>
              <a:lumOff val="-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56767A-FD6B-4222-BAD3-4A2DA788574C}">
      <dsp:nvSpPr>
        <dsp:cNvPr id="0" name=""/>
        <dsp:cNvSpPr/>
      </dsp:nvSpPr>
      <dsp:spPr>
        <a:xfrm>
          <a:off x="623755" y="4091922"/>
          <a:ext cx="7827415" cy="1188721"/>
        </a:xfrm>
        <a:prstGeom prst="rect">
          <a:avLst/>
        </a:prstGeom>
        <a:solidFill>
          <a:schemeClr val="accent5">
            <a:hueOff val="-1837137"/>
            <a:satOff val="270"/>
            <a:lumOff val="-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6252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>
              <a:solidFill>
                <a:srgbClr val="002060"/>
              </a:solidFill>
            </a:rPr>
            <a:t>PP </a:t>
          </a:r>
          <a:r>
            <a:rPr lang="en-US" sz="3200" b="1" kern="1200" dirty="0" err="1">
              <a:solidFill>
                <a:srgbClr val="002060"/>
              </a:solidFill>
            </a:rPr>
            <a:t>kiểm</a:t>
          </a:r>
          <a:r>
            <a:rPr lang="en-US" sz="3200" b="1" kern="1200" dirty="0">
              <a:solidFill>
                <a:srgbClr val="002060"/>
              </a:solidFill>
            </a:rPr>
            <a:t> </a:t>
          </a:r>
          <a:r>
            <a:rPr lang="en-US" sz="3200" b="1" kern="1200" dirty="0" err="1">
              <a:solidFill>
                <a:srgbClr val="002060"/>
              </a:solidFill>
            </a:rPr>
            <a:t>tra</a:t>
          </a:r>
          <a:r>
            <a:rPr lang="en-US" sz="3200" b="1" kern="1200" dirty="0">
              <a:solidFill>
                <a:srgbClr val="002060"/>
              </a:solidFill>
            </a:rPr>
            <a:t> </a:t>
          </a:r>
          <a:r>
            <a:rPr lang="en-US" sz="3200" b="1" kern="1200" dirty="0" err="1">
              <a:solidFill>
                <a:srgbClr val="002060"/>
              </a:solidFill>
            </a:rPr>
            <a:t>viết</a:t>
          </a:r>
          <a:endParaRPr lang="en-US" sz="3200" b="1" kern="1200" dirty="0">
            <a:solidFill>
              <a:srgbClr val="002060"/>
            </a:solidFill>
          </a:endParaRPr>
        </a:p>
      </dsp:txBody>
      <dsp:txXfrm>
        <a:off x="623755" y="4091922"/>
        <a:ext cx="7827415" cy="1188721"/>
      </dsp:txXfrm>
    </dsp:sp>
    <dsp:sp modelId="{53278221-0B87-4C13-AFF3-F0B903CF8BEB}">
      <dsp:nvSpPr>
        <dsp:cNvPr id="0" name=""/>
        <dsp:cNvSpPr/>
      </dsp:nvSpPr>
      <dsp:spPr>
        <a:xfrm>
          <a:off x="91273" y="4153801"/>
          <a:ext cx="1064963" cy="106496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1837137"/>
              <a:satOff val="270"/>
              <a:lumOff val="-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4DAB0F-0DE0-4697-9F5E-9F2749A818B2}">
      <dsp:nvSpPr>
        <dsp:cNvPr id="0" name=""/>
        <dsp:cNvSpPr/>
      </dsp:nvSpPr>
      <dsp:spPr>
        <a:xfrm>
          <a:off x="992546" y="2247635"/>
          <a:ext cx="453151" cy="11359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6575" y="0"/>
              </a:lnTo>
              <a:lnTo>
                <a:pt x="226575" y="1135987"/>
              </a:lnTo>
              <a:lnTo>
                <a:pt x="453151" y="113598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88546" y="2785052"/>
        <a:ext cx="61151" cy="61151"/>
      </dsp:txXfrm>
    </dsp:sp>
    <dsp:sp modelId="{7BF5B42F-D488-4FC7-B686-27D81210BDE5}">
      <dsp:nvSpPr>
        <dsp:cNvPr id="0" name=""/>
        <dsp:cNvSpPr/>
      </dsp:nvSpPr>
      <dsp:spPr>
        <a:xfrm>
          <a:off x="992546" y="2201915"/>
          <a:ext cx="4531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53151" y="4572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207793" y="2236306"/>
        <a:ext cx="22657" cy="22657"/>
      </dsp:txXfrm>
    </dsp:sp>
    <dsp:sp modelId="{033A3AB1-DAE9-42A3-B0C6-F1F0FD8A0B58}">
      <dsp:nvSpPr>
        <dsp:cNvPr id="0" name=""/>
        <dsp:cNvSpPr/>
      </dsp:nvSpPr>
      <dsp:spPr>
        <a:xfrm>
          <a:off x="992546" y="1111647"/>
          <a:ext cx="453151" cy="1135987"/>
        </a:xfrm>
        <a:custGeom>
          <a:avLst/>
          <a:gdLst/>
          <a:ahLst/>
          <a:cxnLst/>
          <a:rect l="0" t="0" r="0" b="0"/>
          <a:pathLst>
            <a:path>
              <a:moveTo>
                <a:pt x="0" y="1135987"/>
              </a:moveTo>
              <a:lnTo>
                <a:pt x="226575" y="1135987"/>
              </a:lnTo>
              <a:lnTo>
                <a:pt x="226575" y="0"/>
              </a:lnTo>
              <a:lnTo>
                <a:pt x="453151" y="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188546" y="1649065"/>
        <a:ext cx="61151" cy="61151"/>
      </dsp:txXfrm>
    </dsp:sp>
    <dsp:sp modelId="{96BB4C48-5281-4622-9289-150F7D26B969}">
      <dsp:nvSpPr>
        <dsp:cNvPr id="0" name=""/>
        <dsp:cNvSpPr/>
      </dsp:nvSpPr>
      <dsp:spPr>
        <a:xfrm rot="16200000">
          <a:off x="-1318055" y="1754874"/>
          <a:ext cx="3635683" cy="985521"/>
        </a:xfrm>
        <a:prstGeom prst="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>
              <a:solidFill>
                <a:srgbClr val="FFFF00"/>
              </a:solidFill>
            </a:rPr>
            <a:t>PP Quan </a:t>
          </a:r>
          <a:r>
            <a:rPr lang="en-US" sz="4000" b="1" kern="1200" dirty="0" err="1">
              <a:solidFill>
                <a:srgbClr val="FFFF00"/>
              </a:solidFill>
            </a:rPr>
            <a:t>sát</a:t>
          </a:r>
          <a:endParaRPr lang="en-US" sz="4000" b="1" kern="1200" dirty="0">
            <a:solidFill>
              <a:srgbClr val="FFFF00"/>
            </a:solidFill>
          </a:endParaRPr>
        </a:p>
      </dsp:txBody>
      <dsp:txXfrm>
        <a:off x="-1318055" y="1754874"/>
        <a:ext cx="3635683" cy="985521"/>
      </dsp:txXfrm>
    </dsp:sp>
    <dsp:sp modelId="{2129CE74-1FC0-414B-829B-65AD39BDDB41}">
      <dsp:nvSpPr>
        <dsp:cNvPr id="0" name=""/>
        <dsp:cNvSpPr/>
      </dsp:nvSpPr>
      <dsp:spPr>
        <a:xfrm>
          <a:off x="1445698" y="630001"/>
          <a:ext cx="5647378" cy="96329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err="1">
              <a:solidFill>
                <a:schemeClr val="tx1"/>
              </a:solidFill>
            </a:rPr>
            <a:t>Ghi</a:t>
          </a:r>
          <a:r>
            <a:rPr lang="en-US" sz="3200" b="1" kern="1200" dirty="0">
              <a:solidFill>
                <a:schemeClr val="tx1"/>
              </a:solidFill>
            </a:rPr>
            <a:t> </a:t>
          </a:r>
          <a:r>
            <a:rPr lang="en-US" sz="3200" b="1" kern="1200" dirty="0" err="1">
              <a:solidFill>
                <a:schemeClr val="tx1"/>
              </a:solidFill>
            </a:rPr>
            <a:t>chép</a:t>
          </a:r>
          <a:r>
            <a:rPr lang="en-US" sz="3200" b="1" kern="1200" dirty="0">
              <a:solidFill>
                <a:schemeClr val="tx1"/>
              </a:solidFill>
            </a:rPr>
            <a:t> </a:t>
          </a:r>
          <a:r>
            <a:rPr lang="en-US" sz="3200" b="1" kern="1200" dirty="0" err="1">
              <a:solidFill>
                <a:schemeClr val="tx1"/>
              </a:solidFill>
            </a:rPr>
            <a:t>các</a:t>
          </a:r>
          <a:r>
            <a:rPr lang="en-US" sz="3200" b="1" kern="1200" dirty="0">
              <a:solidFill>
                <a:schemeClr val="tx1"/>
              </a:solidFill>
            </a:rPr>
            <a:t> </a:t>
          </a:r>
          <a:r>
            <a:rPr lang="en-US" sz="3200" b="1" kern="1200" dirty="0" err="1">
              <a:solidFill>
                <a:schemeClr val="tx1"/>
              </a:solidFill>
            </a:rPr>
            <a:t>sự</a:t>
          </a:r>
          <a:r>
            <a:rPr lang="en-US" sz="3200" b="1" kern="1200" dirty="0">
              <a:solidFill>
                <a:schemeClr val="tx1"/>
              </a:solidFill>
            </a:rPr>
            <a:t> </a:t>
          </a:r>
          <a:r>
            <a:rPr lang="en-US" sz="3200" b="1" kern="1200" dirty="0" err="1">
              <a:solidFill>
                <a:schemeClr val="tx1"/>
              </a:solidFill>
            </a:rPr>
            <a:t>kiện</a:t>
          </a:r>
          <a:r>
            <a:rPr lang="en-US" sz="3200" b="1" kern="1200" dirty="0">
              <a:solidFill>
                <a:schemeClr val="tx1"/>
              </a:solidFill>
            </a:rPr>
            <a:t> </a:t>
          </a:r>
          <a:r>
            <a:rPr lang="en-US" sz="3200" b="1" kern="1200" dirty="0" err="1">
              <a:solidFill>
                <a:schemeClr val="tx1"/>
              </a:solidFill>
            </a:rPr>
            <a:t>thường</a:t>
          </a:r>
          <a:r>
            <a:rPr lang="en-US" sz="3200" b="1" kern="1200" dirty="0">
              <a:solidFill>
                <a:schemeClr val="tx1"/>
              </a:solidFill>
            </a:rPr>
            <a:t> </a:t>
          </a:r>
          <a:r>
            <a:rPr lang="en-US" sz="3200" b="1" kern="1200" dirty="0" err="1">
              <a:solidFill>
                <a:schemeClr val="tx1"/>
              </a:solidFill>
            </a:rPr>
            <a:t>nhật</a:t>
          </a:r>
          <a:endParaRPr lang="en-US" sz="3200" b="1" kern="1200" dirty="0">
            <a:solidFill>
              <a:schemeClr val="tx1"/>
            </a:solidFill>
          </a:endParaRPr>
        </a:p>
      </dsp:txBody>
      <dsp:txXfrm>
        <a:off x="1445698" y="630001"/>
        <a:ext cx="5647378" cy="963292"/>
      </dsp:txXfrm>
    </dsp:sp>
    <dsp:sp modelId="{D2071548-FA51-476A-AEC1-F4D8284A6D3C}">
      <dsp:nvSpPr>
        <dsp:cNvPr id="0" name=""/>
        <dsp:cNvSpPr/>
      </dsp:nvSpPr>
      <dsp:spPr>
        <a:xfrm>
          <a:off x="1445698" y="1765988"/>
          <a:ext cx="5738212" cy="96329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err="1">
              <a:solidFill>
                <a:schemeClr val="tx1"/>
              </a:solidFill>
            </a:rPr>
            <a:t>Thang</a:t>
          </a:r>
          <a:r>
            <a:rPr lang="en-US" sz="3200" b="1" kern="1200" dirty="0">
              <a:solidFill>
                <a:schemeClr val="tx1"/>
              </a:solidFill>
            </a:rPr>
            <a:t> </a:t>
          </a:r>
          <a:r>
            <a:rPr lang="en-US" sz="3200" b="1" kern="1200" dirty="0" err="1" smtClean="0">
              <a:solidFill>
                <a:schemeClr val="tx1"/>
              </a:solidFill>
            </a:rPr>
            <a:t>đo</a:t>
          </a:r>
          <a:r>
            <a:rPr lang="en-US" sz="3200" b="1" kern="1200" dirty="0" smtClean="0">
              <a:solidFill>
                <a:schemeClr val="tx1"/>
              </a:solidFill>
            </a:rPr>
            <a:t> (</a:t>
          </a:r>
          <a:r>
            <a:rPr lang="en-US" sz="3200" b="1" kern="1200" dirty="0" err="1" smtClean="0">
              <a:solidFill>
                <a:schemeClr val="tx1"/>
              </a:solidFill>
            </a:rPr>
            <a:t>P</a:t>
          </a:r>
          <a:r>
            <a:rPr lang="en-US" sz="32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hiếu</a:t>
          </a:r>
          <a:r>
            <a:rPr lang="en-US" sz="32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quan</a:t>
          </a:r>
          <a:r>
            <a:rPr lang="en-US" sz="32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sát</a:t>
          </a:r>
          <a:r>
            <a:rPr lang="en-US" sz="3200" b="1" kern="1200" dirty="0" smtClean="0">
              <a:solidFill>
                <a:schemeClr val="tx1"/>
              </a:solidFill>
            </a:rPr>
            <a:t>)</a:t>
          </a:r>
          <a:endParaRPr lang="en-US" sz="3200" b="1" kern="1200" dirty="0">
            <a:solidFill>
              <a:schemeClr val="tx1"/>
            </a:solidFill>
          </a:endParaRPr>
        </a:p>
      </dsp:txBody>
      <dsp:txXfrm>
        <a:off x="1445698" y="1765988"/>
        <a:ext cx="5738212" cy="963292"/>
      </dsp:txXfrm>
    </dsp:sp>
    <dsp:sp modelId="{8288FDFE-FAA4-4378-BDD0-AC0C31BE2E1A}">
      <dsp:nvSpPr>
        <dsp:cNvPr id="0" name=""/>
        <dsp:cNvSpPr/>
      </dsp:nvSpPr>
      <dsp:spPr>
        <a:xfrm>
          <a:off x="1445698" y="2901976"/>
          <a:ext cx="5669809" cy="96329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err="1">
              <a:solidFill>
                <a:schemeClr val="tx1"/>
              </a:solidFill>
            </a:rPr>
            <a:t>Bảng</a:t>
          </a:r>
          <a:r>
            <a:rPr lang="en-US" sz="3200" b="1" kern="1200" dirty="0">
              <a:solidFill>
                <a:schemeClr val="tx1"/>
              </a:solidFill>
            </a:rPr>
            <a:t> </a:t>
          </a:r>
          <a:r>
            <a:rPr lang="en-US" sz="3200" b="1" kern="1200" dirty="0" err="1">
              <a:solidFill>
                <a:schemeClr val="tx1"/>
              </a:solidFill>
            </a:rPr>
            <a:t>kiểm</a:t>
          </a:r>
          <a:r>
            <a:rPr lang="en-US" sz="3200" b="1" kern="1200" dirty="0">
              <a:solidFill>
                <a:schemeClr val="tx1"/>
              </a:solidFill>
            </a:rPr>
            <a:t> </a:t>
          </a:r>
          <a:r>
            <a:rPr lang="en-US" sz="3200" b="1" kern="1200" dirty="0" err="1">
              <a:solidFill>
                <a:schemeClr val="tx1"/>
              </a:solidFill>
            </a:rPr>
            <a:t>tra</a:t>
          </a:r>
          <a:r>
            <a:rPr lang="en-US" sz="3200" b="1" kern="1200" dirty="0">
              <a:solidFill>
                <a:schemeClr val="tx1"/>
              </a:solidFill>
            </a:rPr>
            <a:t> (</a:t>
          </a:r>
          <a:r>
            <a:rPr lang="en-US" sz="3200" b="1" kern="1200" dirty="0" err="1">
              <a:solidFill>
                <a:schemeClr val="tx1"/>
              </a:solidFill>
            </a:rPr>
            <a:t>Bảng</a:t>
          </a:r>
          <a:r>
            <a:rPr lang="en-US" sz="3200" b="1" kern="1200" dirty="0">
              <a:solidFill>
                <a:schemeClr val="tx1"/>
              </a:solidFill>
            </a:rPr>
            <a:t> </a:t>
          </a:r>
          <a:r>
            <a:rPr lang="en-US" sz="3200" b="1" kern="1200" dirty="0" err="1">
              <a:solidFill>
                <a:schemeClr val="tx1"/>
              </a:solidFill>
            </a:rPr>
            <a:t>kiểm</a:t>
          </a:r>
          <a:r>
            <a:rPr lang="en-US" sz="3200" b="1" kern="1200" dirty="0">
              <a:solidFill>
                <a:schemeClr val="tx1"/>
              </a:solidFill>
            </a:rPr>
            <a:t>)</a:t>
          </a:r>
        </a:p>
      </dsp:txBody>
      <dsp:txXfrm>
        <a:off x="1445698" y="2901976"/>
        <a:ext cx="5669809" cy="96329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F2CCEE-02C0-4BDF-8EF6-4706D2460BE0}">
      <dsp:nvSpPr>
        <dsp:cNvPr id="0" name=""/>
        <dsp:cNvSpPr/>
      </dsp:nvSpPr>
      <dsp:spPr>
        <a:xfrm>
          <a:off x="5173" y="860817"/>
          <a:ext cx="3946890" cy="52909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err="1">
              <a:solidFill>
                <a:schemeClr val="tx1"/>
              </a:solidFill>
            </a:rPr>
            <a:t>Các</a:t>
          </a:r>
          <a:r>
            <a:rPr lang="en-US" sz="3000" b="1" kern="1200" dirty="0">
              <a:solidFill>
                <a:schemeClr val="tx1"/>
              </a:solidFill>
            </a:rPr>
            <a:t> </a:t>
          </a:r>
          <a:r>
            <a:rPr lang="en-US" sz="3000" b="1" kern="1200" dirty="0" err="1">
              <a:solidFill>
                <a:schemeClr val="tx1"/>
              </a:solidFill>
            </a:rPr>
            <a:t>dạng</a:t>
          </a:r>
          <a:r>
            <a:rPr lang="en-US" sz="3000" b="1" kern="1200" dirty="0">
              <a:solidFill>
                <a:schemeClr val="tx1"/>
              </a:solidFill>
            </a:rPr>
            <a:t> </a:t>
          </a:r>
          <a:r>
            <a:rPr lang="en-US" sz="3000" b="1" kern="1200" dirty="0" err="1">
              <a:solidFill>
                <a:schemeClr val="tx1"/>
              </a:solidFill>
            </a:rPr>
            <a:t>cơ</a:t>
          </a:r>
          <a:r>
            <a:rPr lang="en-US" sz="3000" b="1" kern="1200" dirty="0">
              <a:solidFill>
                <a:schemeClr val="tx1"/>
              </a:solidFill>
            </a:rPr>
            <a:t> </a:t>
          </a:r>
          <a:r>
            <a:rPr lang="en-US" sz="3000" b="1" kern="1200" dirty="0" err="1">
              <a:solidFill>
                <a:schemeClr val="tx1"/>
              </a:solidFill>
            </a:rPr>
            <a:t>bản</a:t>
          </a:r>
          <a:endParaRPr lang="en-US" sz="3000" b="1" kern="1200" dirty="0">
            <a:solidFill>
              <a:schemeClr val="tx1"/>
            </a:solidFill>
          </a:endParaRPr>
        </a:p>
      </dsp:txBody>
      <dsp:txXfrm>
        <a:off x="20670" y="876314"/>
        <a:ext cx="3915896" cy="498103"/>
      </dsp:txXfrm>
    </dsp:sp>
    <dsp:sp modelId="{E24266C1-DE20-4DFC-B7A7-2EC0E762A02F}">
      <dsp:nvSpPr>
        <dsp:cNvPr id="0" name=""/>
        <dsp:cNvSpPr/>
      </dsp:nvSpPr>
      <dsp:spPr>
        <a:xfrm>
          <a:off x="399862" y="1389915"/>
          <a:ext cx="405403" cy="4081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8191"/>
              </a:lnTo>
              <a:lnTo>
                <a:pt x="405403" y="408191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FE955A-3F65-411E-BDBA-98B303489C7D}">
      <dsp:nvSpPr>
        <dsp:cNvPr id="0" name=""/>
        <dsp:cNvSpPr/>
      </dsp:nvSpPr>
      <dsp:spPr>
        <a:xfrm>
          <a:off x="805266" y="1455206"/>
          <a:ext cx="2743198" cy="6858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/>
            <a:t>VĐ </a:t>
          </a:r>
          <a:r>
            <a:rPr lang="en-US" sz="2700" kern="1200" dirty="0" err="1"/>
            <a:t>gợi</a:t>
          </a:r>
          <a:r>
            <a:rPr lang="en-US" sz="2700" kern="1200" dirty="0"/>
            <a:t> </a:t>
          </a:r>
          <a:r>
            <a:rPr lang="en-US" sz="2700" kern="1200" dirty="0" err="1"/>
            <a:t>mở</a:t>
          </a:r>
          <a:endParaRPr lang="en-US" sz="2700" kern="1200" dirty="0"/>
        </a:p>
      </dsp:txBody>
      <dsp:txXfrm>
        <a:off x="825352" y="1475292"/>
        <a:ext cx="2703026" cy="645629"/>
      </dsp:txXfrm>
    </dsp:sp>
    <dsp:sp modelId="{31E6304A-E4F1-4568-A586-C8A1919A67EB}">
      <dsp:nvSpPr>
        <dsp:cNvPr id="0" name=""/>
        <dsp:cNvSpPr/>
      </dsp:nvSpPr>
      <dsp:spPr>
        <a:xfrm>
          <a:off x="399862" y="1389915"/>
          <a:ext cx="394689" cy="11696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9628"/>
              </a:lnTo>
              <a:lnTo>
                <a:pt x="394689" y="1169628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6AD4B3-E157-4D9F-9AA6-409ED54BB955}">
      <dsp:nvSpPr>
        <dsp:cNvPr id="0" name=""/>
        <dsp:cNvSpPr/>
      </dsp:nvSpPr>
      <dsp:spPr>
        <a:xfrm>
          <a:off x="794551" y="2216643"/>
          <a:ext cx="2743198" cy="6858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/>
            <a:t>VĐ </a:t>
          </a:r>
          <a:r>
            <a:rPr lang="en-US" sz="2700" kern="1200" dirty="0" err="1"/>
            <a:t>củng</a:t>
          </a:r>
          <a:r>
            <a:rPr lang="en-US" sz="2700" kern="1200" dirty="0"/>
            <a:t> </a:t>
          </a:r>
          <a:r>
            <a:rPr lang="en-US" sz="2700" kern="1200" dirty="0" err="1"/>
            <a:t>cố</a:t>
          </a:r>
          <a:endParaRPr lang="en-US" sz="2700" kern="1200" dirty="0"/>
        </a:p>
      </dsp:txBody>
      <dsp:txXfrm>
        <a:off x="814637" y="2236729"/>
        <a:ext cx="2703026" cy="645629"/>
      </dsp:txXfrm>
    </dsp:sp>
    <dsp:sp modelId="{9D67DF3B-CC7E-4C49-A007-211FBD4670CE}">
      <dsp:nvSpPr>
        <dsp:cNvPr id="0" name=""/>
        <dsp:cNvSpPr/>
      </dsp:nvSpPr>
      <dsp:spPr>
        <a:xfrm>
          <a:off x="399862" y="1389915"/>
          <a:ext cx="394689" cy="19258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5893"/>
              </a:lnTo>
              <a:lnTo>
                <a:pt x="394689" y="1925893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2C7154-0886-40B3-88E9-F45CAEA60317}">
      <dsp:nvSpPr>
        <dsp:cNvPr id="0" name=""/>
        <dsp:cNvSpPr/>
      </dsp:nvSpPr>
      <dsp:spPr>
        <a:xfrm>
          <a:off x="794551" y="2972907"/>
          <a:ext cx="2743198" cy="6858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/>
            <a:t>VĐ </a:t>
          </a:r>
          <a:r>
            <a:rPr lang="en-US" sz="2700" kern="1200" dirty="0" err="1"/>
            <a:t>tổng</a:t>
          </a:r>
          <a:r>
            <a:rPr lang="en-US" sz="2700" kern="1200" dirty="0"/>
            <a:t> </a:t>
          </a:r>
          <a:r>
            <a:rPr lang="en-US" sz="2700" kern="1200" dirty="0" err="1"/>
            <a:t>kết</a:t>
          </a:r>
          <a:endParaRPr lang="en-US" sz="2700" kern="1200" dirty="0"/>
        </a:p>
      </dsp:txBody>
      <dsp:txXfrm>
        <a:off x="814637" y="2992993"/>
        <a:ext cx="2703026" cy="645629"/>
      </dsp:txXfrm>
    </dsp:sp>
    <dsp:sp modelId="{8AAEBBF4-BB06-4736-B09F-0AB75A65A093}">
      <dsp:nvSpPr>
        <dsp:cNvPr id="0" name=""/>
        <dsp:cNvSpPr/>
      </dsp:nvSpPr>
      <dsp:spPr>
        <a:xfrm>
          <a:off x="399862" y="1389915"/>
          <a:ext cx="394689" cy="26821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82158"/>
              </a:lnTo>
              <a:lnTo>
                <a:pt x="394689" y="2682158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9BBCA1-0170-4AC1-B486-3B0BDB61A09B}">
      <dsp:nvSpPr>
        <dsp:cNvPr id="0" name=""/>
        <dsp:cNvSpPr/>
      </dsp:nvSpPr>
      <dsp:spPr>
        <a:xfrm>
          <a:off x="794551" y="3729172"/>
          <a:ext cx="2743198" cy="6858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/>
            <a:t>VĐ </a:t>
          </a:r>
          <a:r>
            <a:rPr lang="en-US" sz="2700" kern="1200" dirty="0" err="1"/>
            <a:t>kiểm</a:t>
          </a:r>
          <a:r>
            <a:rPr lang="en-US" sz="2700" kern="1200" dirty="0"/>
            <a:t> </a:t>
          </a:r>
          <a:r>
            <a:rPr lang="en-US" sz="2700" kern="1200" dirty="0" err="1"/>
            <a:t>tra</a:t>
          </a:r>
          <a:endParaRPr lang="en-US" sz="2700" kern="1200" dirty="0"/>
        </a:p>
      </dsp:txBody>
      <dsp:txXfrm>
        <a:off x="814637" y="3749258"/>
        <a:ext cx="2703026" cy="645629"/>
      </dsp:txXfrm>
    </dsp:sp>
    <dsp:sp modelId="{B97E25A2-0076-4F80-AD61-F52C614C8B90}">
      <dsp:nvSpPr>
        <dsp:cNvPr id="0" name=""/>
        <dsp:cNvSpPr/>
      </dsp:nvSpPr>
      <dsp:spPr>
        <a:xfrm>
          <a:off x="4092989" y="860817"/>
          <a:ext cx="3946890" cy="52909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 err="1">
              <a:solidFill>
                <a:schemeClr val="tx1"/>
              </a:solidFill>
            </a:rPr>
            <a:t>Kỹ</a:t>
          </a:r>
          <a:r>
            <a:rPr lang="en-US" sz="3000" b="1" kern="1200" dirty="0">
              <a:solidFill>
                <a:schemeClr val="tx1"/>
              </a:solidFill>
            </a:rPr>
            <a:t> </a:t>
          </a:r>
          <a:r>
            <a:rPr lang="en-US" sz="3000" b="1" kern="1200" dirty="0" err="1">
              <a:solidFill>
                <a:schemeClr val="tx1"/>
              </a:solidFill>
            </a:rPr>
            <a:t>thuật</a:t>
          </a:r>
          <a:endParaRPr lang="en-US" sz="3000" b="1" kern="1200" dirty="0">
            <a:solidFill>
              <a:schemeClr val="tx1"/>
            </a:solidFill>
          </a:endParaRPr>
        </a:p>
      </dsp:txBody>
      <dsp:txXfrm>
        <a:off x="4108486" y="876314"/>
        <a:ext cx="3915896" cy="498103"/>
      </dsp:txXfrm>
    </dsp:sp>
    <dsp:sp modelId="{F1C2AE0B-24B8-4490-9450-E8E8F9A7391C}">
      <dsp:nvSpPr>
        <dsp:cNvPr id="0" name=""/>
        <dsp:cNvSpPr/>
      </dsp:nvSpPr>
      <dsp:spPr>
        <a:xfrm>
          <a:off x="4487678" y="1389915"/>
          <a:ext cx="394689" cy="4133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3363"/>
              </a:lnTo>
              <a:lnTo>
                <a:pt x="394689" y="413363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90579D-F5F7-46C6-A9C3-73CF940E7443}">
      <dsp:nvSpPr>
        <dsp:cNvPr id="0" name=""/>
        <dsp:cNvSpPr/>
      </dsp:nvSpPr>
      <dsp:spPr>
        <a:xfrm>
          <a:off x="4882367" y="1460378"/>
          <a:ext cx="2743198" cy="6858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/>
            <a:t>Đặt</a:t>
          </a:r>
          <a:r>
            <a:rPr lang="en-US" sz="2700" kern="1200" dirty="0"/>
            <a:t> </a:t>
          </a:r>
          <a:r>
            <a:rPr lang="en-US" sz="2700" kern="1200" dirty="0" err="1"/>
            <a:t>câu</a:t>
          </a:r>
          <a:r>
            <a:rPr lang="en-US" sz="2700" kern="1200" dirty="0"/>
            <a:t> </a:t>
          </a:r>
          <a:r>
            <a:rPr lang="en-US" sz="2700" kern="1200" dirty="0" err="1"/>
            <a:t>hỏi</a:t>
          </a:r>
          <a:endParaRPr lang="en-US" sz="2700" kern="1200" dirty="0"/>
        </a:p>
      </dsp:txBody>
      <dsp:txXfrm>
        <a:off x="4902453" y="1480464"/>
        <a:ext cx="2703026" cy="645629"/>
      </dsp:txXfrm>
    </dsp:sp>
    <dsp:sp modelId="{4EE07C15-7623-42AC-B665-A86B262F0307}">
      <dsp:nvSpPr>
        <dsp:cNvPr id="0" name=""/>
        <dsp:cNvSpPr/>
      </dsp:nvSpPr>
      <dsp:spPr>
        <a:xfrm>
          <a:off x="4487678" y="1389915"/>
          <a:ext cx="394689" cy="11696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9628"/>
              </a:lnTo>
              <a:lnTo>
                <a:pt x="394689" y="1169628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DD2F8A-4802-4BCF-90D7-98C0E87158C7}">
      <dsp:nvSpPr>
        <dsp:cNvPr id="0" name=""/>
        <dsp:cNvSpPr/>
      </dsp:nvSpPr>
      <dsp:spPr>
        <a:xfrm>
          <a:off x="4882367" y="2216643"/>
          <a:ext cx="2743198" cy="6858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/>
            <a:t>Lắng</a:t>
          </a:r>
          <a:r>
            <a:rPr lang="en-US" sz="2700" kern="1200" dirty="0"/>
            <a:t> </a:t>
          </a:r>
          <a:r>
            <a:rPr lang="en-US" sz="2700" kern="1200" dirty="0" err="1"/>
            <a:t>nghe</a:t>
          </a:r>
          <a:endParaRPr lang="en-US" sz="2700" kern="1200" dirty="0"/>
        </a:p>
      </dsp:txBody>
      <dsp:txXfrm>
        <a:off x="4902453" y="2236729"/>
        <a:ext cx="2703026" cy="645629"/>
      </dsp:txXfrm>
    </dsp:sp>
    <dsp:sp modelId="{45BA3887-45B9-44DE-ADAC-6A962943404C}">
      <dsp:nvSpPr>
        <dsp:cNvPr id="0" name=""/>
        <dsp:cNvSpPr/>
      </dsp:nvSpPr>
      <dsp:spPr>
        <a:xfrm>
          <a:off x="4487678" y="1389915"/>
          <a:ext cx="394689" cy="19258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5893"/>
              </a:lnTo>
              <a:lnTo>
                <a:pt x="394689" y="1925893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CE22C8-D5E7-4476-BF8C-E3AF7753BB3B}">
      <dsp:nvSpPr>
        <dsp:cNvPr id="0" name=""/>
        <dsp:cNvSpPr/>
      </dsp:nvSpPr>
      <dsp:spPr>
        <a:xfrm>
          <a:off x="4882367" y="2972907"/>
          <a:ext cx="2743198" cy="6858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/>
            <a:t>Phản</a:t>
          </a:r>
          <a:r>
            <a:rPr lang="en-US" sz="2700" kern="1200" dirty="0"/>
            <a:t> </a:t>
          </a:r>
          <a:r>
            <a:rPr lang="en-US" sz="2700" kern="1200" dirty="0" err="1"/>
            <a:t>hồi</a:t>
          </a:r>
          <a:r>
            <a:rPr lang="en-US" sz="2700" kern="1200" dirty="0"/>
            <a:t> </a:t>
          </a:r>
          <a:r>
            <a:rPr lang="en-US" sz="2700" kern="1200" dirty="0" err="1"/>
            <a:t>tích</a:t>
          </a:r>
          <a:r>
            <a:rPr lang="en-US" sz="2700" kern="1200" dirty="0"/>
            <a:t> </a:t>
          </a:r>
          <a:r>
            <a:rPr lang="en-US" sz="2700" kern="1200" dirty="0" err="1"/>
            <a:t>cực</a:t>
          </a:r>
          <a:endParaRPr lang="en-US" sz="2700" kern="1200" dirty="0"/>
        </a:p>
      </dsp:txBody>
      <dsp:txXfrm>
        <a:off x="4902453" y="2992993"/>
        <a:ext cx="2703026" cy="64562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3EC833-B049-4C92-A175-096D7EE21B22}">
      <dsp:nvSpPr>
        <dsp:cNvPr id="0" name=""/>
        <dsp:cNvSpPr/>
      </dsp:nvSpPr>
      <dsp:spPr>
        <a:xfrm>
          <a:off x="0" y="77293"/>
          <a:ext cx="6096000" cy="38227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3D4187-677D-4BCE-90B5-6A8076023379}">
      <dsp:nvSpPr>
        <dsp:cNvPr id="0" name=""/>
        <dsp:cNvSpPr/>
      </dsp:nvSpPr>
      <dsp:spPr>
        <a:xfrm>
          <a:off x="119466" y="0"/>
          <a:ext cx="5804291" cy="54780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/>
            <a:t>Bảng</a:t>
          </a:r>
          <a:r>
            <a:rPr lang="en-US" sz="3200" kern="1200" dirty="0"/>
            <a:t> </a:t>
          </a:r>
          <a:r>
            <a:rPr lang="en-US" sz="3200" kern="1200" dirty="0" err="1"/>
            <a:t>kiểm</a:t>
          </a:r>
          <a:r>
            <a:rPr lang="en-US" sz="3200" kern="1200" dirty="0"/>
            <a:t> </a:t>
          </a:r>
        </a:p>
      </dsp:txBody>
      <dsp:txXfrm>
        <a:off x="146207" y="26741"/>
        <a:ext cx="5750809" cy="494320"/>
      </dsp:txXfrm>
    </dsp:sp>
    <dsp:sp modelId="{0B0A7D53-1040-4A63-B946-C8B357F4F6A5}">
      <dsp:nvSpPr>
        <dsp:cNvPr id="0" name=""/>
        <dsp:cNvSpPr/>
      </dsp:nvSpPr>
      <dsp:spPr>
        <a:xfrm>
          <a:off x="0" y="680712"/>
          <a:ext cx="6096000" cy="5611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122FE3-09B9-48B6-A862-99F9B0EDF5D2}">
      <dsp:nvSpPr>
        <dsp:cNvPr id="0" name=""/>
        <dsp:cNvSpPr/>
      </dsp:nvSpPr>
      <dsp:spPr>
        <a:xfrm>
          <a:off x="119464" y="679627"/>
          <a:ext cx="5804291" cy="548742"/>
        </a:xfrm>
        <a:prstGeom prst="roundRect">
          <a:avLst/>
        </a:prstGeom>
        <a:solidFill>
          <a:schemeClr val="tx2">
            <a:lumMod val="5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Thang </a:t>
          </a:r>
          <a:r>
            <a:rPr lang="en-US" sz="3200" kern="1200" dirty="0" err="1"/>
            <a:t>đánh</a:t>
          </a:r>
          <a:r>
            <a:rPr lang="en-US" sz="3200" kern="1200" dirty="0"/>
            <a:t> </a:t>
          </a:r>
          <a:r>
            <a:rPr lang="en-US" sz="3200" kern="1200" dirty="0" err="1"/>
            <a:t>giá</a:t>
          </a:r>
          <a:endParaRPr lang="en-US" sz="3200" kern="1200" dirty="0"/>
        </a:p>
      </dsp:txBody>
      <dsp:txXfrm>
        <a:off x="146251" y="706414"/>
        <a:ext cx="5750717" cy="495168"/>
      </dsp:txXfrm>
    </dsp:sp>
    <dsp:sp modelId="{43364BD0-CB04-402D-B4CE-49FA26EEC816}">
      <dsp:nvSpPr>
        <dsp:cNvPr id="0" name=""/>
        <dsp:cNvSpPr/>
      </dsp:nvSpPr>
      <dsp:spPr>
        <a:xfrm>
          <a:off x="0" y="1368623"/>
          <a:ext cx="6096000" cy="4769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F079E3-4FE6-47BE-BA5D-EF2AAB60B76F}">
      <dsp:nvSpPr>
        <dsp:cNvPr id="0" name=""/>
        <dsp:cNvSpPr/>
      </dsp:nvSpPr>
      <dsp:spPr>
        <a:xfrm>
          <a:off x="119466" y="1352856"/>
          <a:ext cx="5804291" cy="45439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/>
            <a:t>Bảng</a:t>
          </a:r>
          <a:r>
            <a:rPr lang="en-US" sz="3200" kern="1200" dirty="0"/>
            <a:t> </a:t>
          </a:r>
          <a:r>
            <a:rPr lang="en-US" sz="3200" kern="1200" dirty="0" err="1"/>
            <a:t>quan</a:t>
          </a:r>
          <a:r>
            <a:rPr lang="en-US" sz="3200" kern="1200" dirty="0"/>
            <a:t> </a:t>
          </a:r>
          <a:r>
            <a:rPr lang="en-US" sz="3200" kern="1200" dirty="0" err="1"/>
            <a:t>sát</a:t>
          </a:r>
          <a:endParaRPr lang="en-US" sz="3200" kern="1200" dirty="0"/>
        </a:p>
      </dsp:txBody>
      <dsp:txXfrm>
        <a:off x="141648" y="1375038"/>
        <a:ext cx="5759927" cy="410027"/>
      </dsp:txXfrm>
    </dsp:sp>
    <dsp:sp modelId="{CD5E19AA-8381-4E10-B3D8-C5FB887CACCB}">
      <dsp:nvSpPr>
        <dsp:cNvPr id="0" name=""/>
        <dsp:cNvSpPr/>
      </dsp:nvSpPr>
      <dsp:spPr>
        <a:xfrm>
          <a:off x="0" y="2407855"/>
          <a:ext cx="6096000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94DA7B-4B96-4873-8617-9CAE2D37CE0B}">
      <dsp:nvSpPr>
        <dsp:cNvPr id="0" name=""/>
        <dsp:cNvSpPr/>
      </dsp:nvSpPr>
      <dsp:spPr>
        <a:xfrm>
          <a:off x="119464" y="2456839"/>
          <a:ext cx="5804291" cy="889926"/>
        </a:xfrm>
        <a:prstGeom prst="roundRect">
          <a:avLst/>
        </a:prstGeom>
        <a:solidFill>
          <a:schemeClr val="accent5">
            <a:lumMod val="75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/>
            <a:t>Phiếu</a:t>
          </a:r>
          <a:r>
            <a:rPr lang="en-US" sz="3200" kern="1200" dirty="0"/>
            <a:t> </a:t>
          </a:r>
          <a:r>
            <a:rPr lang="en-US" sz="3200" kern="1200" dirty="0" err="1"/>
            <a:t>đánh</a:t>
          </a:r>
          <a:r>
            <a:rPr lang="en-US" sz="3200" kern="1200" dirty="0"/>
            <a:t> </a:t>
          </a:r>
          <a:r>
            <a:rPr lang="en-US" sz="3200" kern="1200" dirty="0" err="1"/>
            <a:t>giá</a:t>
          </a:r>
          <a:r>
            <a:rPr lang="en-US" sz="3200" kern="1200" dirty="0"/>
            <a:t> </a:t>
          </a:r>
          <a:r>
            <a:rPr lang="en-US" sz="3200" kern="1200" dirty="0" err="1"/>
            <a:t>theo</a:t>
          </a:r>
          <a:r>
            <a:rPr lang="en-US" sz="3200" kern="1200" dirty="0"/>
            <a:t> </a:t>
          </a:r>
          <a:r>
            <a:rPr lang="en-US" sz="3200" kern="1200" dirty="0" err="1"/>
            <a:t>tiêu</a:t>
          </a:r>
          <a:r>
            <a:rPr lang="en-US" sz="3200" kern="1200" dirty="0"/>
            <a:t> </a:t>
          </a:r>
          <a:r>
            <a:rPr lang="en-US" sz="3200" kern="1200" dirty="0" err="1"/>
            <a:t>chí</a:t>
          </a:r>
          <a:r>
            <a:rPr lang="en-US" sz="3200" kern="1200" dirty="0"/>
            <a:t> (Rubrics)</a:t>
          </a:r>
        </a:p>
      </dsp:txBody>
      <dsp:txXfrm>
        <a:off x="162907" y="2500282"/>
        <a:ext cx="5717405" cy="803040"/>
      </dsp:txXfrm>
    </dsp:sp>
    <dsp:sp modelId="{9B52385B-DCF7-4CC2-9CC3-D333F81B2612}">
      <dsp:nvSpPr>
        <dsp:cNvPr id="0" name=""/>
        <dsp:cNvSpPr/>
      </dsp:nvSpPr>
      <dsp:spPr>
        <a:xfrm>
          <a:off x="0" y="3978759"/>
          <a:ext cx="6096000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DDA265-4244-4074-9000-5C69C0BF879B}">
      <dsp:nvSpPr>
        <dsp:cNvPr id="0" name=""/>
        <dsp:cNvSpPr/>
      </dsp:nvSpPr>
      <dsp:spPr>
        <a:xfrm>
          <a:off x="119466" y="3887052"/>
          <a:ext cx="5804291" cy="1016503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6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/>
            <a:t>Hồ</a:t>
          </a:r>
          <a:r>
            <a:rPr lang="en-US" sz="3200" kern="1200" dirty="0"/>
            <a:t> </a:t>
          </a:r>
          <a:r>
            <a:rPr lang="en-US" sz="3200" kern="1200" dirty="0" err="1"/>
            <a:t>sơ</a:t>
          </a:r>
          <a:r>
            <a:rPr lang="en-US" sz="3200" kern="1200" dirty="0"/>
            <a:t> </a:t>
          </a:r>
          <a:r>
            <a:rPr lang="en-US" sz="3200" kern="1200" dirty="0" err="1"/>
            <a:t>học</a:t>
          </a:r>
          <a:r>
            <a:rPr lang="en-US" sz="3200" kern="1200" dirty="0"/>
            <a:t> </a:t>
          </a:r>
          <a:r>
            <a:rPr lang="en-US" sz="3200" kern="1200" dirty="0" err="1"/>
            <a:t>tập</a:t>
          </a:r>
          <a:r>
            <a:rPr lang="en-US" sz="3200" kern="1200" dirty="0"/>
            <a:t>, </a:t>
          </a:r>
          <a:r>
            <a:rPr lang="en-US" sz="3200" kern="1200" dirty="0" err="1"/>
            <a:t>sản</a:t>
          </a:r>
          <a:r>
            <a:rPr lang="en-US" sz="3200" kern="1200" dirty="0"/>
            <a:t> </a:t>
          </a:r>
          <a:r>
            <a:rPr lang="en-US" sz="3200" kern="1200" dirty="0" err="1"/>
            <a:t>phẩm</a:t>
          </a:r>
          <a:r>
            <a:rPr lang="en-US" sz="3200" kern="1200" dirty="0"/>
            <a:t> </a:t>
          </a:r>
          <a:r>
            <a:rPr lang="en-US" sz="3200" kern="1200" dirty="0" err="1"/>
            <a:t>học</a:t>
          </a:r>
          <a:r>
            <a:rPr lang="en-US" sz="3200" kern="1200" dirty="0"/>
            <a:t> </a:t>
          </a:r>
          <a:r>
            <a:rPr lang="en-US" sz="3200" kern="1200" dirty="0" err="1"/>
            <a:t>tập</a:t>
          </a:r>
          <a:endParaRPr lang="en-US" sz="3200" kern="1200" dirty="0"/>
        </a:p>
      </dsp:txBody>
      <dsp:txXfrm>
        <a:off x="169088" y="3936674"/>
        <a:ext cx="5705047" cy="91725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2CA3AC-237A-4001-A6CF-52AC083D7F6C}">
      <dsp:nvSpPr>
        <dsp:cNvPr id="0" name=""/>
        <dsp:cNvSpPr/>
      </dsp:nvSpPr>
      <dsp:spPr>
        <a:xfrm>
          <a:off x="2655268" y="1419744"/>
          <a:ext cx="1439963" cy="5914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3442"/>
              </a:lnTo>
              <a:lnTo>
                <a:pt x="1439963" y="403442"/>
              </a:lnTo>
              <a:lnTo>
                <a:pt x="1439963" y="5914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2134A5-8F0F-46AB-882E-4E16C102D4F5}">
      <dsp:nvSpPr>
        <dsp:cNvPr id="0" name=""/>
        <dsp:cNvSpPr/>
      </dsp:nvSpPr>
      <dsp:spPr>
        <a:xfrm>
          <a:off x="1215305" y="1419744"/>
          <a:ext cx="1439963" cy="591402"/>
        </a:xfrm>
        <a:custGeom>
          <a:avLst/>
          <a:gdLst/>
          <a:ahLst/>
          <a:cxnLst/>
          <a:rect l="0" t="0" r="0" b="0"/>
          <a:pathLst>
            <a:path>
              <a:moveTo>
                <a:pt x="1439963" y="0"/>
              </a:moveTo>
              <a:lnTo>
                <a:pt x="1439963" y="403442"/>
              </a:lnTo>
              <a:lnTo>
                <a:pt x="0" y="403442"/>
              </a:lnTo>
              <a:lnTo>
                <a:pt x="0" y="5914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05CADB-3F1F-47D1-A4CC-CFDEB10FFCB5}">
      <dsp:nvSpPr>
        <dsp:cNvPr id="0" name=""/>
        <dsp:cNvSpPr/>
      </dsp:nvSpPr>
      <dsp:spPr>
        <a:xfrm>
          <a:off x="1163710" y="450967"/>
          <a:ext cx="2983114" cy="9687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623675-FA02-4079-83B3-B9820D5E4530}">
      <dsp:nvSpPr>
        <dsp:cNvPr id="0" name=""/>
        <dsp:cNvSpPr/>
      </dsp:nvSpPr>
      <dsp:spPr>
        <a:xfrm>
          <a:off x="1389150" y="665135"/>
          <a:ext cx="2983114" cy="9687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PP </a:t>
          </a:r>
          <a:r>
            <a:rPr lang="en-US" sz="3200" b="1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kiểm</a:t>
          </a:r>
          <a:r>
            <a:rPr lang="en-US" sz="32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tra</a:t>
          </a:r>
          <a:r>
            <a:rPr lang="en-US" sz="32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viết</a:t>
          </a:r>
          <a:endParaRPr sz="3200" kern="1200" dirty="0"/>
        </a:p>
      </dsp:txBody>
      <dsp:txXfrm>
        <a:off x="1417525" y="693510"/>
        <a:ext cx="2926364" cy="912027"/>
      </dsp:txXfrm>
    </dsp:sp>
    <dsp:sp modelId="{53F02837-F809-4C98-B350-AD460368A0C8}">
      <dsp:nvSpPr>
        <dsp:cNvPr id="0" name=""/>
        <dsp:cNvSpPr/>
      </dsp:nvSpPr>
      <dsp:spPr>
        <a:xfrm>
          <a:off x="781" y="2011147"/>
          <a:ext cx="2429046" cy="15749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722E0B-DF55-4442-B270-D4A9F73EF198}">
      <dsp:nvSpPr>
        <dsp:cNvPr id="0" name=""/>
        <dsp:cNvSpPr/>
      </dsp:nvSpPr>
      <dsp:spPr>
        <a:xfrm>
          <a:off x="226221" y="2225314"/>
          <a:ext cx="2429046" cy="1574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Tự</a:t>
          </a:r>
          <a:r>
            <a:rPr lang="en-US" sz="28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luận</a:t>
          </a:r>
          <a:endParaRPr lang="en-US" sz="2800" b="1" kern="1200" dirty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2350" y="2271443"/>
        <a:ext cx="2336788" cy="1482692"/>
      </dsp:txXfrm>
    </dsp:sp>
    <dsp:sp modelId="{F1D4C444-0CD6-4145-91C3-A80CD95EBA91}">
      <dsp:nvSpPr>
        <dsp:cNvPr id="0" name=""/>
        <dsp:cNvSpPr/>
      </dsp:nvSpPr>
      <dsp:spPr>
        <a:xfrm>
          <a:off x="2880707" y="2011147"/>
          <a:ext cx="2429046" cy="1574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52F72C-6367-4282-B548-12067D743FD0}">
      <dsp:nvSpPr>
        <dsp:cNvPr id="0" name=""/>
        <dsp:cNvSpPr/>
      </dsp:nvSpPr>
      <dsp:spPr>
        <a:xfrm>
          <a:off x="3106147" y="2225314"/>
          <a:ext cx="2429046" cy="15749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800" b="1" kern="1200" dirty="0" err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Trắc</a:t>
          </a:r>
          <a:r>
            <a:rPr lang="en-US" sz="28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nghiệm</a:t>
          </a:r>
          <a:r>
            <a:rPr lang="en-US" sz="28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khách</a:t>
          </a:r>
          <a:r>
            <a:rPr lang="en-US" sz="28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quan</a:t>
          </a:r>
          <a:r>
            <a:rPr lang="en-US" sz="28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 (TNKQ)</a:t>
          </a:r>
        </a:p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n-US" sz="22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52276" y="2271443"/>
        <a:ext cx="2336788" cy="148270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2CA3AC-237A-4001-A6CF-52AC083D7F6C}">
      <dsp:nvSpPr>
        <dsp:cNvPr id="0" name=""/>
        <dsp:cNvSpPr/>
      </dsp:nvSpPr>
      <dsp:spPr>
        <a:xfrm>
          <a:off x="2689597" y="1304446"/>
          <a:ext cx="1620119" cy="4112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0571"/>
              </a:lnTo>
              <a:lnTo>
                <a:pt x="1620119" y="280571"/>
              </a:lnTo>
              <a:lnTo>
                <a:pt x="1620119" y="4112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2134A5-8F0F-46AB-882E-4E16C102D4F5}">
      <dsp:nvSpPr>
        <dsp:cNvPr id="0" name=""/>
        <dsp:cNvSpPr/>
      </dsp:nvSpPr>
      <dsp:spPr>
        <a:xfrm>
          <a:off x="1306558" y="1304446"/>
          <a:ext cx="1383039" cy="437925"/>
        </a:xfrm>
        <a:custGeom>
          <a:avLst/>
          <a:gdLst/>
          <a:ahLst/>
          <a:cxnLst/>
          <a:rect l="0" t="0" r="0" b="0"/>
          <a:pathLst>
            <a:path>
              <a:moveTo>
                <a:pt x="1383039" y="0"/>
              </a:moveTo>
              <a:lnTo>
                <a:pt x="1383039" y="307209"/>
              </a:lnTo>
              <a:lnTo>
                <a:pt x="0" y="307209"/>
              </a:lnTo>
              <a:lnTo>
                <a:pt x="0" y="43792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05CADB-3F1F-47D1-A4CC-CFDEB10FFCB5}">
      <dsp:nvSpPr>
        <dsp:cNvPr id="0" name=""/>
        <dsp:cNvSpPr/>
      </dsp:nvSpPr>
      <dsp:spPr>
        <a:xfrm>
          <a:off x="1045647" y="444894"/>
          <a:ext cx="3287900" cy="8595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623675-FA02-4079-83B3-B9820D5E4530}">
      <dsp:nvSpPr>
        <dsp:cNvPr id="0" name=""/>
        <dsp:cNvSpPr/>
      </dsp:nvSpPr>
      <dsp:spPr>
        <a:xfrm>
          <a:off x="1202428" y="593836"/>
          <a:ext cx="3287900" cy="8595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CÁC HÌNH THỨC ĐÁNH GIÁ </a:t>
          </a:r>
          <a:endParaRPr sz="2200" kern="1200" dirty="0"/>
        </a:p>
      </dsp:txBody>
      <dsp:txXfrm>
        <a:off x="1227603" y="619011"/>
        <a:ext cx="3237550" cy="809201"/>
      </dsp:txXfrm>
    </dsp:sp>
    <dsp:sp modelId="{53F02837-F809-4C98-B350-AD460368A0C8}">
      <dsp:nvSpPr>
        <dsp:cNvPr id="0" name=""/>
        <dsp:cNvSpPr/>
      </dsp:nvSpPr>
      <dsp:spPr>
        <a:xfrm>
          <a:off x="-156780" y="1742371"/>
          <a:ext cx="2926677" cy="19722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722E0B-DF55-4442-B270-D4A9F73EF198}">
      <dsp:nvSpPr>
        <dsp:cNvPr id="0" name=""/>
        <dsp:cNvSpPr/>
      </dsp:nvSpPr>
      <dsp:spPr>
        <a:xfrm>
          <a:off x="0" y="1891312"/>
          <a:ext cx="2926677" cy="19722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sz="2000" b="1" kern="1200" dirty="0" smtClean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ĐG THƯỜNG XUYÊN</a:t>
          </a:r>
          <a:endParaRPr lang="en-US" sz="20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2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(</a:t>
          </a:r>
          <a:r>
            <a:rPr lang="en-US" sz="2200" b="1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Câu</a:t>
          </a:r>
          <a:r>
            <a:rPr lang="en-US" sz="22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1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hỏi</a:t>
          </a:r>
          <a:r>
            <a:rPr lang="en-US" sz="22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2200" b="1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bài</a:t>
          </a:r>
          <a:r>
            <a:rPr lang="en-US" sz="22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1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tập</a:t>
          </a:r>
          <a:r>
            <a:rPr lang="en-US" sz="22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2200" b="1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sản</a:t>
          </a:r>
          <a:r>
            <a:rPr lang="en-US" sz="22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1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phẩm</a:t>
          </a:r>
          <a:r>
            <a:rPr lang="en-US" sz="22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2200" b="1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bảng</a:t>
          </a:r>
          <a:r>
            <a:rPr lang="en-US" sz="22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1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kiểm</a:t>
          </a:r>
          <a:r>
            <a:rPr lang="en-US" sz="22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rubrics,…)</a:t>
          </a:r>
        </a:p>
      </dsp:txBody>
      <dsp:txXfrm>
        <a:off x="57765" y="1949077"/>
        <a:ext cx="2811147" cy="1856729"/>
      </dsp:txXfrm>
    </dsp:sp>
    <dsp:sp modelId="{F1D4C444-0CD6-4145-91C3-A80CD95EBA91}">
      <dsp:nvSpPr>
        <dsp:cNvPr id="0" name=""/>
        <dsp:cNvSpPr/>
      </dsp:nvSpPr>
      <dsp:spPr>
        <a:xfrm>
          <a:off x="3244908" y="1715733"/>
          <a:ext cx="2129617" cy="19326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52F72C-6367-4282-B548-12067D743FD0}">
      <dsp:nvSpPr>
        <dsp:cNvPr id="0" name=""/>
        <dsp:cNvSpPr/>
      </dsp:nvSpPr>
      <dsp:spPr>
        <a:xfrm>
          <a:off x="3401688" y="1864674"/>
          <a:ext cx="2129617" cy="19326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sz="2200" b="1" kern="1200" dirty="0" smtClean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9779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2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ĐG </a:t>
          </a:r>
          <a:r>
            <a:rPr lang="en-US" sz="22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ĐỊNH KÌ</a:t>
          </a:r>
        </a:p>
        <a:p>
          <a:pPr lvl="0" algn="ctr" defTabSz="9779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2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(</a:t>
          </a:r>
          <a:r>
            <a:rPr lang="en-US" sz="2200" b="1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Bài</a:t>
          </a:r>
          <a:r>
            <a:rPr lang="en-US" sz="22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1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kiểm</a:t>
          </a:r>
          <a:r>
            <a:rPr lang="en-US" sz="22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1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tra</a:t>
          </a:r>
          <a:r>
            <a:rPr lang="en-US" sz="22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2200" b="1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bài</a:t>
          </a:r>
          <a:r>
            <a:rPr lang="en-US" sz="22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1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luận</a:t>
          </a:r>
          <a:r>
            <a:rPr lang="en-US" sz="22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2200" b="1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bảng</a:t>
          </a:r>
          <a:r>
            <a:rPr lang="en-US" sz="22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200" b="1" kern="1200" dirty="0" err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kiểm</a:t>
          </a:r>
          <a:r>
            <a:rPr lang="en-US" sz="22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, …)</a:t>
          </a:r>
        </a:p>
        <a:p>
          <a:pPr lvl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n-US" sz="22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458293" y="1921279"/>
        <a:ext cx="2016407" cy="18194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1/layout/RadialPictureList">
  <dgm:title val="Radial Picture List"/>
  <dgm:desc val="Use to show relationships to a central idea. The Level 1 shape contains text and all Level 2 shapes contain a picture with corresponding text. Limited to four Level 2 pictures.  Unused pictures do not appear, but remain available if you switch layouts. Works best with a small amount of Level 2 text."/>
  <dgm:catLst>
    <dgm:cat type="picture" pri="2500"/>
    <dgm:cat type="officeonline" pri="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10" destId="14" srcOrd="3" destOrd="0"/>
      </dgm:cxnLst>
      <dgm:bg/>
      <dgm:whole/>
    </dgm:dataModel>
  </dgm:clrData>
  <dgm:layoutNode name="Name0">
    <dgm:varLst>
      <dgm:chMax val="1"/>
      <dgm:chPref val="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Child1" refType="w" fact="0.76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5661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6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l" for="ch" forName="Parent" refType="w" fact="0.1777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l" for="ch" forName="Image1" refType="w" fact="0.5531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l" for="ch" forName="Image2" refType="w" fact="0.5531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l" for="ch" forName="Child1" refType="w" fact="0.7529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l" for="ch" forName="Child2" refType="w" fact="0.7529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7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4968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l" for="ch" forName="Image2" refType="w" fact="0.5661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l" for="ch" forName="Image3" refType="w" fact="0.4968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l" for="ch" forName="Child1" refType="w" fact="0.6897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l" for="ch" forName="Child2" refType="w" fact="0.76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l" for="ch" forName="Child3" refType="w" fact="0.6897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8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" refType="w" fact="0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l" for="ch" forName="Parent" refType="w" fact="0.1756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l" for="ch" forName="Image1" refType="w" fact="0.42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l" for="ch" forName="Image2" refType="w" fact="0.5598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l" for="ch" forName="Image3" refType="w" fact="0.5591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l" for="ch" forName="Image4" refType="w" fact="0.42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l" for="ch" forName="Child1" refType="w" fact="0.6214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l" for="ch" forName="Child2" refType="w" fact="0.7557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l" for="ch" forName="Child3" refType="w" fact="0.7557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l" for="ch" forName="Child4" refType="w" fact="0.6214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if>
      <dgm:else name="Name9">
        <dgm:choose name="Name10">
          <dgm:if name="Name11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2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Child1" refType="w" fact="0.24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4339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13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r" for="ch" forName="Parent" refType="w" fact="0.8223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r" for="ch" forName="Image1" refType="w" fact="0.4469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r" for="ch" forName="Image2" refType="w" fact="0.4469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r" for="ch" forName="Child1" refType="w" fact="0.2471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r" for="ch" forName="Child2" refType="w" fact="0.2471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14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5032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r" for="ch" forName="Image2" refType="w" fact="0.4339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r" for="ch" forName="Image3" refType="w" fact="0.5032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r" for="ch" forName="Child1" refType="w" fact="0.3103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r" for="ch" forName="Child2" refType="w" fact="0.24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r" for="ch" forName="Child3" refType="w" fact="0.3103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15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" refType="w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r" for="ch" forName="Parent" refType="w" fact="0.8244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r" for="ch" forName="Image1" refType="w" fact="0.57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r" for="ch" forName="Image2" refType="w" fact="0.4402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r" for="ch" forName="Image3" refType="w" fact="0.4409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r" for="ch" forName="Image4" refType="w" fact="0.57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r" for="ch" forName="Child1" refType="w" fact="0.3786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r" for="ch" forName="Child2" refType="w" fact="0.2443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r" for="ch" forName="Child3" refType="w" fact="0.2443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r" for="ch" forName="Child4" refType="w" fact="0.3786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else>
    </dgm:choose>
    <dgm:forEach name="wrapper" axis="self" ptType="parTrans">
      <dgm:forEach name="ImageRepeat" axis="self">
        <dgm:layoutNode name="Image" styleLbl="fgImgPlace1">
          <dgm:alg type="sp"/>
          <dgm:shape xmlns:r="http://schemas.openxmlformats.org/officeDocument/2006/relationships" type="ellipse" r:blip="" blipPhldr="1">
            <dgm:adjLst/>
          </dgm:shape>
          <dgm:presOf/>
        </dgm:layoutNode>
      </dgm:forEach>
    </dgm:forEach>
    <dgm:forEach name="Name16" axis="ch" ptType="node" cnt="1">
      <dgm:layoutNode name="Parent" styleLbl="node1">
        <dgm:varLst>
          <dgm:chMax val="4"/>
          <dgm:chPref val="3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7" axis="ch ch" ptType="node node" st="1 1" cnt="1 1">
      <dgm:layoutNode name="Accent" styleLbl="node1">
        <dgm:alg type="sp"/>
        <dgm:choose name="Name18">
          <dgm:if name="Name19" func="var" arg="dir" op="equ" val="norm">
            <dgm:choose name="Name20">
              <dgm:if name="Name21" axis="followSib" ptType="node" func="cnt" op="equ" val="0">
                <dgm:shape xmlns:r="http://schemas.openxmlformats.org/officeDocument/2006/relationships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2" axis="followSib" ptType="node" func="cnt" op="equ" val="1">
                <dgm:shape xmlns:r="http://schemas.openxmlformats.org/officeDocument/2006/relationships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3" axis="followSib" ptType="node" func="cnt" op="equ" val="2">
                <dgm:shape xmlns:r="http://schemas.openxmlformats.org/officeDocument/2006/relationships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24">
                <dgm:shape xmlns:r="http://schemas.openxmlformats.org/officeDocument/2006/relationships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if>
          <dgm:else name="Name25">
            <dgm:choose name="Name26">
              <dgm:if name="Name27" axis="followSib" ptType="node" func="cnt" op="equ" val="0">
                <dgm:shape xmlns:r="http://schemas.openxmlformats.org/officeDocument/2006/relationships" rot="180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8" axis="followSib" ptType="node" func="cnt" op="equ" val="1">
                <dgm:shape xmlns:r="http://schemas.openxmlformats.org/officeDocument/2006/relationships" rot="180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9" axis="followSib" ptType="node" func="cnt" op="equ" val="2">
                <dgm:shape xmlns:r="http://schemas.openxmlformats.org/officeDocument/2006/relationships" rot="180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30">
                <dgm:shape xmlns:r="http://schemas.openxmlformats.org/officeDocument/2006/relationships" rot="180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else>
        </dgm:choose>
        <dgm:presOf/>
      </dgm:layoutNode>
      <dgm:layoutNode name="Image1" styleLbl="fgImgPlace1">
        <dgm:alg type="sp"/>
        <dgm:shape xmlns:r="http://schemas.openxmlformats.org/officeDocument/2006/relationships" type="ellipse" r:blip="" blipPhldr="1">
          <dgm:adjLst/>
        </dgm:shape>
        <dgm:presOf/>
      </dgm:layoutNode>
      <dgm:layoutNode name="Child1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4" axis="ch ch" ptType="node node" st="1 2" cnt="1 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35" ref="ImageRepeat"/>
      </dgm:layoutNode>
      <dgm:layoutNode name="Child2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9" axis="ch ch" ptType="node node" st="1 3" cnt="1 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  <dgm:layoutNode name="Child3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4" axis="ch ch" ptType="node node" st="1 4" cnt="1 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45" ref="Image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#3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srcNode" val="background"/>
                    <dgm:param type="dstNode" val="background2"/>
                    <dgm:param type="dim" val="1D"/>
                    <dgm:param type="endSty" val="noArr"/>
                    <dgm:param type="connRout" val="bend"/>
                    <dgm:param type="begPts" val="bCtr"/>
                    <dgm:param type="endPts" val="tCtr"/>
                    <dgm:param type="bendPt" val="end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srcNode" val="background2"/>
                            <dgm:param type="dstNode" val="background3"/>
                            <dgm:param type="dim" val="1D"/>
                            <dgm:param type="endSty" val="noArr"/>
                            <dgm:param type="connRout" val="bend"/>
                            <dgm:param type="begPts" val="bCtr"/>
                            <dgm:param type="endPts" val="tCtr"/>
                            <dgm:param type="bendPt" val="end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srcNode" val="background3"/>
                                        <dgm:param type="dstNode" val="background4"/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gPts" val="bCtr"/>
                                        <dgm:param type="endPts" val="tCtr"/>
                                        <dgm:param type="bendPt" val="end"/>
                                      </dgm:alg>
                                    </dgm:if>
                                    <dgm:else name="Name26">
                                      <dgm:alg type="conn">
                                        <dgm:param type="srcNode" val="background4"/>
                                        <dgm:param type="dstNode" val="background4"/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gPts" val="bCtr"/>
                                        <dgm:param type="endPts" val="tCtr"/>
                                        <dgm:param type="bendPt" val="end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1#3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srcNode" val="background"/>
                    <dgm:param type="dstNode" val="background2"/>
                    <dgm:param type="dim" val="1D"/>
                    <dgm:param type="endSty" val="noArr"/>
                    <dgm:param type="connRout" val="bend"/>
                    <dgm:param type="begPts" val="bCtr"/>
                    <dgm:param type="endPts" val="tCtr"/>
                    <dgm:param type="bendPt" val="end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srcNode" val="background2"/>
                            <dgm:param type="dstNode" val="background3"/>
                            <dgm:param type="dim" val="1D"/>
                            <dgm:param type="endSty" val="noArr"/>
                            <dgm:param type="connRout" val="bend"/>
                            <dgm:param type="begPts" val="bCtr"/>
                            <dgm:param type="endPts" val="tCtr"/>
                            <dgm:param type="bendPt" val="end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srcNode" val="background3"/>
                                        <dgm:param type="dstNode" val="background4"/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gPts" val="bCtr"/>
                                        <dgm:param type="endPts" val="tCtr"/>
                                        <dgm:param type="bendPt" val="end"/>
                                      </dgm:alg>
                                    </dgm:if>
                                    <dgm:else name="Name26">
                                      <dgm:alg type="conn">
                                        <dgm:param type="srcNode" val="background4"/>
                                        <dgm:param type="dstNode" val="background4"/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gPts" val="bCtr"/>
                                        <dgm:param type="endPts" val="tCtr"/>
                                        <dgm:param type="bendPt" val="end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F82F7117-E4C2-4C48-B4E0-2A18B3A4DF8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A321A4D-A08E-44CB-8E90-69E7C4CDF6E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A1E1E3D-B76B-46D5-8D95-1E874E4F047B}" type="datetimeFigureOut">
              <a:rPr lang="en-US"/>
              <a:pPr>
                <a:defRPr/>
              </a:pPr>
              <a:t>4/26/2021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331F3DCC-8200-462D-AD5C-8EE3B0D89BC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551ED233-DC9D-4FA6-A893-07BFD5396D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552357D-569A-4491-8015-77C98BA3B36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647FF21-7213-4227-95A5-0A7EDA4FE51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1BD6BD0-F5FF-40E8-B746-854628BC13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15273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>
            <a:extLst>
              <a:ext uri="{FF2B5EF4-FFF2-40B4-BE49-F238E27FC236}">
                <a16:creationId xmlns:a16="http://schemas.microsoft.com/office/drawing/2014/main" xmlns="" id="{E7BBA888-6D0B-4F81-9AC0-96AE54E6CB5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>
            <a:extLst>
              <a:ext uri="{FF2B5EF4-FFF2-40B4-BE49-F238E27FC236}">
                <a16:creationId xmlns:a16="http://schemas.microsoft.com/office/drawing/2014/main" xmlns="" id="{8232FFD3-67D1-4FD3-AB6E-E57314F6B7F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xmlns="" id="{BAF335D6-8245-440E-93A2-7C885CC104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40D3395-D04B-4D6A-BF99-D2BE2D072C80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3849D3E0-124D-4DFF-AE99-4EA4CC201DB4}" type="slidenum">
              <a:rPr lang="zh-CN" altLang="en-US" smtClean="0"/>
              <a:t>29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1083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3849D3E0-124D-4DFF-AE99-4EA4CC201DB4}" type="slidenum">
              <a:rPr lang="zh-CN" altLang="en-US" smtClean="0"/>
              <a:t>30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4592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3849D3E0-124D-4DFF-AE99-4EA4CC201DB4}" type="slidenum">
              <a:rPr lang="zh-CN" altLang="en-US" smtClean="0"/>
              <a:t>31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07211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49D3E0-124D-4DFF-AE99-4EA4CC201DB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51893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86" name="Google Shape;386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630972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4B1508-AE5C-44EE-BD38-6536823F0860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2043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Chốt</a:t>
            </a:r>
            <a:r>
              <a:rPr lang="en-US" dirty="0"/>
              <a:t>:</a:t>
            </a:r>
            <a:r>
              <a:rPr lang="en-US" baseline="0" dirty="0"/>
              <a:t> </a:t>
            </a:r>
            <a:r>
              <a:rPr lang="en-US" baseline="0" dirty="0" err="1"/>
              <a:t>Đây</a:t>
            </a:r>
            <a:r>
              <a:rPr lang="en-US" baseline="0" dirty="0"/>
              <a:t> </a:t>
            </a:r>
            <a:r>
              <a:rPr lang="en-US" baseline="0" dirty="0" err="1"/>
              <a:t>là</a:t>
            </a:r>
            <a:r>
              <a:rPr lang="en-US" baseline="0" dirty="0"/>
              <a:t> </a:t>
            </a:r>
            <a:r>
              <a:rPr lang="en-US" baseline="0" dirty="0" err="1"/>
              <a:t>những</a:t>
            </a:r>
            <a:r>
              <a:rPr lang="en-US" baseline="0" dirty="0"/>
              <a:t> PP </a:t>
            </a:r>
            <a:r>
              <a:rPr lang="en-US" baseline="0" dirty="0" err="1"/>
              <a:t>đánh</a:t>
            </a:r>
            <a:r>
              <a:rPr lang="en-US" baseline="0" dirty="0"/>
              <a:t> </a:t>
            </a:r>
            <a:r>
              <a:rPr lang="en-US" baseline="0" dirty="0" err="1"/>
              <a:t>giá</a:t>
            </a:r>
            <a:r>
              <a:rPr lang="en-US" baseline="0" dirty="0"/>
              <a:t> </a:t>
            </a:r>
            <a:r>
              <a:rPr lang="en-US" baseline="0" dirty="0" err="1"/>
              <a:t>cơ</a:t>
            </a:r>
            <a:r>
              <a:rPr lang="en-US" baseline="0" dirty="0"/>
              <a:t> </a:t>
            </a:r>
            <a:r>
              <a:rPr lang="en-US" baseline="0" dirty="0" err="1"/>
              <a:t>bản</a:t>
            </a:r>
            <a:r>
              <a:rPr lang="en-US" baseline="0" dirty="0"/>
              <a:t>, </a:t>
            </a:r>
            <a:r>
              <a:rPr lang="en-US" baseline="0" dirty="0" err="1"/>
              <a:t>bao</a:t>
            </a:r>
            <a:r>
              <a:rPr lang="en-US" baseline="0" dirty="0"/>
              <a:t> </a:t>
            </a:r>
            <a:r>
              <a:rPr lang="en-US" baseline="0" dirty="0" err="1"/>
              <a:t>hàm</a:t>
            </a:r>
            <a:r>
              <a:rPr lang="en-US" baseline="0" dirty="0"/>
              <a:t> </a:t>
            </a:r>
            <a:r>
              <a:rPr lang="en-US" baseline="0" dirty="0" err="1"/>
              <a:t>các</a:t>
            </a:r>
            <a:r>
              <a:rPr lang="en-US" baseline="0" dirty="0"/>
              <a:t> </a:t>
            </a:r>
            <a:r>
              <a:rPr lang="en-US" baseline="0" dirty="0" err="1"/>
              <a:t>công</a:t>
            </a:r>
            <a:r>
              <a:rPr lang="en-US" baseline="0" dirty="0"/>
              <a:t> </a:t>
            </a:r>
            <a:r>
              <a:rPr lang="en-US" baseline="0" dirty="0" err="1"/>
              <a:t>cụ</a:t>
            </a:r>
            <a:r>
              <a:rPr lang="en-US" baseline="0" dirty="0"/>
              <a:t> </a:t>
            </a:r>
            <a:r>
              <a:rPr lang="en-US" baseline="0" dirty="0" err="1"/>
              <a:t>trên</a:t>
            </a:r>
            <a:r>
              <a:rPr lang="en-US" baseline="0" dirty="0"/>
              <a:t> </a:t>
            </a:r>
            <a:r>
              <a:rPr lang="en-US" baseline="0" dirty="0" err="1"/>
              <a:t>để</a:t>
            </a:r>
            <a:r>
              <a:rPr lang="en-US" baseline="0" dirty="0"/>
              <a:t> </a:t>
            </a:r>
            <a:r>
              <a:rPr lang="en-US" baseline="0" dirty="0" err="1"/>
              <a:t>thực</a:t>
            </a:r>
            <a:r>
              <a:rPr lang="en-US" baseline="0" dirty="0"/>
              <a:t> </a:t>
            </a:r>
            <a:r>
              <a:rPr lang="en-US" baseline="0" dirty="0" err="1"/>
              <a:t>thi</a:t>
            </a:r>
            <a:r>
              <a:rPr lang="en-US" baseline="0" dirty="0"/>
              <a:t> HĐ </a:t>
            </a:r>
            <a:r>
              <a:rPr lang="en-US" baseline="0" dirty="0" err="1"/>
              <a:t>đánh</a:t>
            </a:r>
            <a:r>
              <a:rPr lang="en-US" baseline="0" dirty="0"/>
              <a:t> </a:t>
            </a:r>
            <a:r>
              <a:rPr lang="en-US" baseline="0" dirty="0" err="1"/>
              <a:t>giá</a:t>
            </a:r>
            <a:r>
              <a:rPr lang="en-US" baseline="0" dirty="0"/>
              <a:t>.</a:t>
            </a:r>
            <a:endParaRPr dirty="0"/>
          </a:p>
        </p:txBody>
      </p:sp>
      <p:sp>
        <p:nvSpPr>
          <p:cNvPr id="386" name="Google Shape;386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35366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86" name="Google Shape;386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951965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86" name="Google Shape;386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715135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cụ</a:t>
            </a:r>
            <a:r>
              <a:rPr lang="en-US" dirty="0"/>
              <a:t> </a:t>
            </a:r>
            <a:r>
              <a:rPr lang="en-US" dirty="0" err="1"/>
              <a:t>thường</a:t>
            </a:r>
            <a:r>
              <a:rPr lang="en-US" dirty="0"/>
              <a:t>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PP ĐG qua </a:t>
            </a:r>
            <a:r>
              <a:rPr lang="en-US" dirty="0" err="1"/>
              <a:t>hồ</a:t>
            </a:r>
            <a:r>
              <a:rPr lang="en-US" dirty="0"/>
              <a:t> </a:t>
            </a:r>
            <a:r>
              <a:rPr lang="en-US" dirty="0" err="1"/>
              <a:t>sơ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,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sản</a:t>
            </a:r>
            <a:r>
              <a:rPr lang="en-US" dirty="0"/>
              <a:t> </a:t>
            </a:r>
            <a:r>
              <a:rPr lang="en-US" dirty="0" err="1"/>
              <a:t>phẩm</a:t>
            </a:r>
            <a:r>
              <a:rPr lang="en-US" dirty="0"/>
              <a:t> </a:t>
            </a:r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sinh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bảng</a:t>
            </a:r>
            <a:r>
              <a:rPr lang="en-US" dirty="0"/>
              <a:t> </a:t>
            </a:r>
            <a:r>
              <a:rPr lang="en-US" dirty="0" err="1"/>
              <a:t>kiểm</a:t>
            </a:r>
            <a:r>
              <a:rPr lang="en-US" dirty="0"/>
              <a:t>, thang </a:t>
            </a:r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/>
              <a:t>giá</a:t>
            </a:r>
            <a:r>
              <a:rPr lang="en-US" dirty="0"/>
              <a:t>, </a:t>
            </a:r>
            <a:r>
              <a:rPr lang="en-US" dirty="0" err="1"/>
              <a:t>bảng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sát</a:t>
            </a:r>
            <a:r>
              <a:rPr lang="en-US" dirty="0"/>
              <a:t>, Rubrics,… </a:t>
            </a:r>
            <a:r>
              <a:rPr lang="en-US" dirty="0" err="1"/>
              <a:t>Nên</a:t>
            </a:r>
            <a:r>
              <a:rPr lang="en-US" baseline="0" dirty="0"/>
              <a:t> </a:t>
            </a:r>
            <a:r>
              <a:rPr lang="en-US" baseline="0" dirty="0" err="1"/>
              <a:t>giảng</a:t>
            </a:r>
            <a:r>
              <a:rPr lang="en-US" baseline="0" dirty="0"/>
              <a:t> </a:t>
            </a:r>
            <a:r>
              <a:rPr lang="en-US" baseline="0" dirty="0" err="1"/>
              <a:t>bổ</a:t>
            </a:r>
            <a:r>
              <a:rPr lang="en-US" baseline="0" dirty="0"/>
              <a:t> sung </a:t>
            </a:r>
            <a:r>
              <a:rPr lang="en-US" baseline="0" dirty="0" err="1"/>
              <a:t>về</a:t>
            </a:r>
            <a:r>
              <a:rPr lang="en-US" baseline="0" dirty="0"/>
              <a:t> </a:t>
            </a:r>
            <a:r>
              <a:rPr lang="en-US" baseline="0" dirty="0" err="1"/>
              <a:t>hồ</a:t>
            </a:r>
            <a:r>
              <a:rPr lang="en-US" baseline="0" dirty="0"/>
              <a:t> </a:t>
            </a:r>
            <a:r>
              <a:rPr lang="en-US" baseline="0" dirty="0" err="1"/>
              <a:t>sơ</a:t>
            </a:r>
            <a:r>
              <a:rPr lang="en-US" baseline="0" dirty="0"/>
              <a:t> </a:t>
            </a:r>
            <a:r>
              <a:rPr lang="en-US" baseline="0" dirty="0" err="1"/>
              <a:t>học</a:t>
            </a:r>
            <a:r>
              <a:rPr lang="en-US" baseline="0" dirty="0"/>
              <a:t> </a:t>
            </a:r>
            <a:r>
              <a:rPr lang="en-US" baseline="0" dirty="0" err="1"/>
              <a:t>tập</a:t>
            </a:r>
            <a:r>
              <a:rPr lang="en-US" baseline="0" dirty="0"/>
              <a:t> </a:t>
            </a:r>
            <a:r>
              <a:rPr lang="en-US" baseline="0" dirty="0" err="1"/>
              <a:t>của</a:t>
            </a:r>
            <a:r>
              <a:rPr lang="en-US" baseline="0" dirty="0"/>
              <a:t> HS </a:t>
            </a:r>
            <a:r>
              <a:rPr lang="en-US" baseline="0" dirty="0" err="1"/>
              <a:t>tiểu</a:t>
            </a:r>
            <a:r>
              <a:rPr lang="en-US" baseline="0" dirty="0"/>
              <a:t> </a:t>
            </a:r>
            <a:r>
              <a:rPr lang="en-US" baseline="0" dirty="0" err="1"/>
              <a:t>học</a:t>
            </a:r>
            <a:r>
              <a:rPr lang="en-US" baseline="0" dirty="0"/>
              <a:t> </a:t>
            </a:r>
            <a:r>
              <a:rPr lang="en-US" baseline="0" dirty="0" err="1"/>
              <a:t>gồm</a:t>
            </a:r>
            <a:r>
              <a:rPr lang="en-US" baseline="0" dirty="0"/>
              <a:t> </a:t>
            </a:r>
            <a:r>
              <a:rPr lang="en-US" baseline="0" dirty="0" err="1"/>
              <a:t>những</a:t>
            </a:r>
            <a:r>
              <a:rPr lang="en-US" baseline="0" dirty="0"/>
              <a:t> </a:t>
            </a:r>
            <a:r>
              <a:rPr lang="en-US" baseline="0" dirty="0" err="1"/>
              <a:t>gì</a:t>
            </a:r>
            <a:r>
              <a:rPr lang="en-US" baseline="0" dirty="0"/>
              <a:t>, </a:t>
            </a:r>
            <a:r>
              <a:rPr lang="en-US" baseline="0" dirty="0" err="1"/>
              <a:t>sản</a:t>
            </a:r>
            <a:r>
              <a:rPr lang="en-US" baseline="0" dirty="0"/>
              <a:t> </a:t>
            </a:r>
            <a:r>
              <a:rPr lang="en-US" baseline="0" dirty="0" err="1"/>
              <a:t>phẩm</a:t>
            </a:r>
            <a:r>
              <a:rPr lang="en-US" baseline="0" dirty="0"/>
              <a:t> </a:t>
            </a:r>
            <a:r>
              <a:rPr lang="en-US" baseline="0" dirty="0" err="1"/>
              <a:t>hoạt</a:t>
            </a:r>
            <a:r>
              <a:rPr lang="en-US" baseline="0" dirty="0"/>
              <a:t> </a:t>
            </a:r>
            <a:r>
              <a:rPr lang="en-US" baseline="0" dirty="0" err="1"/>
              <a:t>động</a:t>
            </a:r>
            <a:r>
              <a:rPr lang="en-US" baseline="0" dirty="0"/>
              <a:t> </a:t>
            </a:r>
            <a:r>
              <a:rPr lang="en-US" baseline="0" dirty="0" err="1"/>
              <a:t>trong</a:t>
            </a:r>
            <a:r>
              <a:rPr lang="en-US" baseline="0" dirty="0"/>
              <a:t> </a:t>
            </a:r>
            <a:r>
              <a:rPr lang="en-US" baseline="0" dirty="0" err="1"/>
              <a:t>môn</a:t>
            </a:r>
            <a:r>
              <a:rPr lang="en-US" baseline="0" dirty="0"/>
              <a:t> </a:t>
            </a:r>
            <a:r>
              <a:rPr lang="en-US" baseline="0" dirty="0" err="1"/>
              <a:t>của</a:t>
            </a:r>
            <a:r>
              <a:rPr lang="en-US" baseline="0" dirty="0"/>
              <a:t> </a:t>
            </a:r>
            <a:r>
              <a:rPr lang="en-US" baseline="0" dirty="0" err="1"/>
              <a:t>chúng</a:t>
            </a:r>
            <a:r>
              <a:rPr lang="en-US" baseline="0" dirty="0"/>
              <a:t> ta </a:t>
            </a:r>
            <a:r>
              <a:rPr lang="en-US" baseline="0" dirty="0" err="1"/>
              <a:t>là</a:t>
            </a:r>
            <a:r>
              <a:rPr lang="en-US" baseline="0" dirty="0"/>
              <a:t> </a:t>
            </a:r>
            <a:r>
              <a:rPr lang="en-US" baseline="0" dirty="0" err="1"/>
              <a:t>gì</a:t>
            </a:r>
            <a:r>
              <a:rPr lang="en-US" baseline="0" dirty="0"/>
              <a:t>… </a:t>
            </a:r>
            <a:r>
              <a:rPr lang="en-US" baseline="0" dirty="0" err="1"/>
              <a:t>Phần</a:t>
            </a:r>
            <a:r>
              <a:rPr lang="en-US" baseline="0" dirty="0"/>
              <a:t> Rubrics </a:t>
            </a:r>
            <a:r>
              <a:rPr lang="en-US" baseline="0" dirty="0" err="1"/>
              <a:t>là</a:t>
            </a:r>
            <a:r>
              <a:rPr lang="en-US" baseline="0" dirty="0"/>
              <a:t> </a:t>
            </a:r>
            <a:r>
              <a:rPr lang="en-US" baseline="0" dirty="0" err="1"/>
              <a:t>phần</a:t>
            </a:r>
            <a:r>
              <a:rPr lang="en-US" baseline="0" dirty="0"/>
              <a:t> </a:t>
            </a:r>
            <a:r>
              <a:rPr lang="en-US" baseline="0" dirty="0" err="1"/>
              <a:t>rất</a:t>
            </a:r>
            <a:r>
              <a:rPr lang="en-US" baseline="0" dirty="0"/>
              <a:t> hay </a:t>
            </a:r>
            <a:r>
              <a:rPr lang="en-US" baseline="0" dirty="0" err="1"/>
              <a:t>và</a:t>
            </a:r>
            <a:r>
              <a:rPr lang="en-US" baseline="0" dirty="0"/>
              <a:t> </a:t>
            </a:r>
            <a:r>
              <a:rPr lang="en-US" baseline="0" dirty="0" err="1"/>
              <a:t>rất</a:t>
            </a:r>
            <a:r>
              <a:rPr lang="en-US" baseline="0" dirty="0"/>
              <a:t> </a:t>
            </a:r>
            <a:r>
              <a:rPr lang="en-US" baseline="0" dirty="0" err="1"/>
              <a:t>khó</a:t>
            </a:r>
            <a:r>
              <a:rPr lang="en-US" baseline="0" dirty="0"/>
              <a:t>, </a:t>
            </a:r>
            <a:r>
              <a:rPr lang="en-US" baseline="0" dirty="0" err="1"/>
              <a:t>các</a:t>
            </a:r>
            <a:r>
              <a:rPr lang="en-US" baseline="0" dirty="0"/>
              <a:t> </a:t>
            </a:r>
            <a:r>
              <a:rPr lang="en-US" baseline="0" dirty="0" err="1"/>
              <a:t>nhóm</a:t>
            </a:r>
            <a:r>
              <a:rPr lang="en-US" baseline="0" dirty="0"/>
              <a:t> </a:t>
            </a:r>
            <a:r>
              <a:rPr lang="en-US" baseline="0" dirty="0" err="1"/>
              <a:t>chuyên</a:t>
            </a:r>
            <a:r>
              <a:rPr lang="en-US" baseline="0" dirty="0"/>
              <a:t> </a:t>
            </a:r>
            <a:r>
              <a:rPr lang="en-US" baseline="0" dirty="0" err="1"/>
              <a:t>môn</a:t>
            </a:r>
            <a:r>
              <a:rPr lang="en-US" baseline="0" dirty="0"/>
              <a:t> </a:t>
            </a:r>
            <a:r>
              <a:rPr lang="en-US" baseline="0" dirty="0" err="1"/>
              <a:t>nên</a:t>
            </a:r>
            <a:r>
              <a:rPr lang="en-US" baseline="0" dirty="0"/>
              <a:t> </a:t>
            </a:r>
            <a:r>
              <a:rPr lang="en-US" baseline="0" dirty="0" err="1"/>
              <a:t>trao</a:t>
            </a:r>
            <a:r>
              <a:rPr lang="en-US" baseline="0" dirty="0"/>
              <a:t> </a:t>
            </a:r>
            <a:r>
              <a:rPr lang="en-US" baseline="0" dirty="0" err="1"/>
              <a:t>đổi</a:t>
            </a:r>
            <a:r>
              <a:rPr lang="en-US" baseline="0" dirty="0"/>
              <a:t> </a:t>
            </a:r>
            <a:r>
              <a:rPr lang="en-US" baseline="0" dirty="0" err="1"/>
              <a:t>sâu</a:t>
            </a:r>
            <a:r>
              <a:rPr lang="en-US" baseline="0" dirty="0"/>
              <a:t> </a:t>
            </a:r>
            <a:r>
              <a:rPr lang="en-US" baseline="0" dirty="0" err="1"/>
              <a:t>với</a:t>
            </a:r>
            <a:r>
              <a:rPr lang="en-US" baseline="0" dirty="0"/>
              <a:t> </a:t>
            </a:r>
            <a:r>
              <a:rPr lang="en-US" baseline="0" dirty="0" err="1"/>
              <a:t>các</a:t>
            </a:r>
            <a:r>
              <a:rPr lang="en-US" baseline="0" dirty="0"/>
              <a:t> </a:t>
            </a:r>
            <a:r>
              <a:rPr lang="en-US" baseline="0" dirty="0" err="1"/>
              <a:t>thành</a:t>
            </a:r>
            <a:r>
              <a:rPr lang="en-US" baseline="0" dirty="0"/>
              <a:t> </a:t>
            </a:r>
            <a:r>
              <a:rPr lang="en-US" baseline="0" dirty="0" err="1"/>
              <a:t>viên</a:t>
            </a:r>
            <a:r>
              <a:rPr lang="en-US" baseline="0" dirty="0"/>
              <a:t> </a:t>
            </a:r>
            <a:r>
              <a:rPr lang="en-US" baseline="0" dirty="0" err="1"/>
              <a:t>của</a:t>
            </a:r>
            <a:r>
              <a:rPr lang="en-US" baseline="0" dirty="0"/>
              <a:t> </a:t>
            </a:r>
            <a:r>
              <a:rPr lang="en-US" baseline="0" dirty="0" err="1"/>
              <a:t>nhóm</a:t>
            </a:r>
            <a:r>
              <a:rPr lang="en-US" baseline="0" dirty="0"/>
              <a:t> </a:t>
            </a:r>
            <a:r>
              <a:rPr lang="en-US" baseline="0" dirty="0" err="1"/>
              <a:t>bằng</a:t>
            </a:r>
            <a:r>
              <a:rPr lang="en-US" baseline="0" dirty="0"/>
              <a:t> </a:t>
            </a:r>
            <a:r>
              <a:rPr lang="en-US" baseline="0" dirty="0" err="1"/>
              <a:t>cách</a:t>
            </a:r>
            <a:r>
              <a:rPr lang="en-US" baseline="0" dirty="0"/>
              <a:t> </a:t>
            </a:r>
            <a:r>
              <a:rPr lang="en-US" baseline="0" dirty="0" err="1"/>
              <a:t>soạn</a:t>
            </a:r>
            <a:r>
              <a:rPr lang="en-US" baseline="0" dirty="0"/>
              <a:t> 1 ý </a:t>
            </a:r>
            <a:r>
              <a:rPr lang="en-US" baseline="0" dirty="0" err="1"/>
              <a:t>để</a:t>
            </a:r>
            <a:r>
              <a:rPr lang="en-US" baseline="0" dirty="0"/>
              <a:t> </a:t>
            </a:r>
            <a:r>
              <a:rPr lang="en-US" baseline="0" dirty="0" err="1"/>
              <a:t>trả</a:t>
            </a:r>
            <a:r>
              <a:rPr lang="en-US" baseline="0" dirty="0"/>
              <a:t> </a:t>
            </a:r>
            <a:r>
              <a:rPr lang="en-US" baseline="0" dirty="0" err="1"/>
              <a:t>lời</a:t>
            </a:r>
            <a:r>
              <a:rPr lang="en-US" baseline="0" dirty="0"/>
              <a:t>: Rubrics </a:t>
            </a:r>
            <a:r>
              <a:rPr lang="en-US" baseline="0" dirty="0" err="1"/>
              <a:t>là</a:t>
            </a:r>
            <a:r>
              <a:rPr lang="en-US" baseline="0" dirty="0"/>
              <a:t> </a:t>
            </a:r>
            <a:r>
              <a:rPr lang="en-US" baseline="0" dirty="0" err="1"/>
              <a:t>gì</a:t>
            </a:r>
            <a:r>
              <a:rPr lang="en-US" baseline="0" dirty="0"/>
              <a:t> </a:t>
            </a:r>
            <a:r>
              <a:rPr lang="en-US" baseline="0" dirty="0" err="1"/>
              <a:t>cho</a:t>
            </a:r>
            <a:r>
              <a:rPr lang="en-US" baseline="0" dirty="0"/>
              <a:t> </a:t>
            </a:r>
            <a:r>
              <a:rPr lang="en-US" baseline="0" dirty="0" err="1"/>
              <a:t>các</a:t>
            </a:r>
            <a:r>
              <a:rPr lang="en-US" baseline="0" dirty="0"/>
              <a:t> BCV </a:t>
            </a:r>
            <a:r>
              <a:rPr lang="en-US" baseline="0" dirty="0" err="1"/>
              <a:t>trong</a:t>
            </a:r>
            <a:r>
              <a:rPr lang="en-US" baseline="0" dirty="0"/>
              <a:t> </a:t>
            </a:r>
            <a:r>
              <a:rPr lang="en-US" baseline="0" dirty="0" err="1"/>
              <a:t>nhóm</a:t>
            </a:r>
            <a:r>
              <a:rPr lang="en-US" baseline="0" dirty="0"/>
              <a:t>. Cho </a:t>
            </a:r>
            <a:r>
              <a:rPr lang="en-US" baseline="0" dirty="0" err="1"/>
              <a:t>ví</a:t>
            </a:r>
            <a:r>
              <a:rPr lang="en-US" baseline="0" dirty="0"/>
              <a:t> </a:t>
            </a:r>
            <a:r>
              <a:rPr lang="en-US" baseline="0" dirty="0" err="1"/>
              <a:t>dụ</a:t>
            </a:r>
            <a:r>
              <a:rPr lang="en-US" baseline="0" dirty="0"/>
              <a:t> minh </a:t>
            </a:r>
            <a:r>
              <a:rPr lang="en-US" baseline="0" dirty="0" err="1"/>
              <a:t>họa</a:t>
            </a:r>
            <a:r>
              <a:rPr lang="en-US" baseline="0" dirty="0"/>
              <a:t>.</a:t>
            </a:r>
            <a:endParaRPr dirty="0"/>
          </a:p>
        </p:txBody>
      </p:sp>
      <p:sp>
        <p:nvSpPr>
          <p:cNvPr id="386" name="Google Shape;386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378031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86" name="Google Shape;386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454544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86" name="Google Shape;386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457121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21B2AA4F-B828-4D7C-AFD3-893933DAFCB4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766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3849D3E0-124D-4DFF-AE99-4EA4CC201DB4}" type="slidenum">
              <a:rPr lang="zh-CN" altLang="en-US" smtClean="0"/>
              <a:t>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3548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xmlns="" id="{954DF2BB-A9D4-4C93-A336-5732F98D3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653081-5343-45E2-AF57-EA1709142284}" type="datetime1">
              <a:rPr lang="en-US"/>
              <a:pPr>
                <a:defRPr/>
              </a:pPr>
              <a:t>4/26/2021</a:t>
            </a:fld>
            <a:endParaRPr lang="en-US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xmlns="" id="{517CA662-4148-4E6C-9226-B1B647B66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xmlns="" id="{1338B2AC-6D31-43D0-BC7C-EDA928604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1386C51C-AE06-4957-8CF5-60D0EE8987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7241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xmlns="" id="{3F1D3B91-A919-4EB6-855A-6CFAC6783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16EEE-69E4-4B3A-9ECC-FC07D01EF0AF}" type="datetime1">
              <a:rPr lang="en-US"/>
              <a:pPr>
                <a:defRPr/>
              </a:pPr>
              <a:t>4/26/2021</a:t>
            </a:fld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xmlns="" id="{3A7149A6-D598-4897-B47C-27F615594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xmlns="" id="{3E83B90A-482C-4231-9F33-14D5D79A7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F124DD-CD2A-47C3-A49F-FFA1962C89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764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xmlns="" id="{FFB9F7BE-6C5C-461A-8711-70314239A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89127-D415-4CC4-8F62-8B0BD65BB6AF}" type="datetime1">
              <a:rPr lang="en-US"/>
              <a:pPr>
                <a:defRPr/>
              </a:pPr>
              <a:t>4/26/2021</a:t>
            </a:fld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xmlns="" id="{E2B5A6E7-C13F-4511-9FB1-FF77C9C5C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xmlns="" id="{9DD8E745-B0CD-4CF3-8BF3-C3D30F247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31F5C7-20C4-46EA-8775-1F3DDCF818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9840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58260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1_Title and Conten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44"/>
          <p:cNvSpPr txBox="1">
            <a:spLocks noGrp="1"/>
          </p:cNvSpPr>
          <p:nvPr>
            <p:ph type="dt" idx="10"/>
          </p:nvPr>
        </p:nvSpPr>
        <p:spPr>
          <a:xfrm>
            <a:off x="6705600" y="6248406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44"/>
          <p:cNvSpPr txBox="1">
            <a:spLocks noGrp="1"/>
          </p:cNvSpPr>
          <p:nvPr>
            <p:ph type="ftr" idx="11"/>
          </p:nvPr>
        </p:nvSpPr>
        <p:spPr>
          <a:xfrm>
            <a:off x="3124200" y="6248405"/>
            <a:ext cx="2438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4"/>
          <p:cNvSpPr txBox="1">
            <a:spLocks noGrp="1"/>
          </p:cNvSpPr>
          <p:nvPr>
            <p:ph type="sldNum" idx="12"/>
          </p:nvPr>
        </p:nvSpPr>
        <p:spPr>
          <a:xfrm>
            <a:off x="0" y="1096962"/>
            <a:ext cx="533400" cy="244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050" b="1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L="0" lvl="1" indent="0" algn="ctr">
              <a:spcBef>
                <a:spcPts val="0"/>
              </a:spcBef>
              <a:buNone/>
              <a:defRPr sz="1050" b="1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L="0" lvl="2" indent="0" algn="ctr">
              <a:spcBef>
                <a:spcPts val="0"/>
              </a:spcBef>
              <a:buNone/>
              <a:defRPr sz="1050" b="1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L="0" lvl="3" indent="0" algn="ctr">
              <a:spcBef>
                <a:spcPts val="0"/>
              </a:spcBef>
              <a:buNone/>
              <a:defRPr sz="1050" b="1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L="0" lvl="4" indent="0" algn="ctr">
              <a:spcBef>
                <a:spcPts val="0"/>
              </a:spcBef>
              <a:buNone/>
              <a:defRPr sz="1050" b="1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L="0" lvl="5" indent="0" algn="ctr">
              <a:spcBef>
                <a:spcPts val="0"/>
              </a:spcBef>
              <a:buNone/>
              <a:defRPr sz="1050" b="1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L="0" lvl="6" indent="0" algn="ctr">
              <a:spcBef>
                <a:spcPts val="0"/>
              </a:spcBef>
              <a:buNone/>
              <a:defRPr sz="1050" b="1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L="0" lvl="7" indent="0" algn="ctr">
              <a:spcBef>
                <a:spcPts val="0"/>
              </a:spcBef>
              <a:buNone/>
              <a:defRPr sz="1050" b="1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L="0" lvl="8" indent="0" algn="ctr">
              <a:spcBef>
                <a:spcPts val="0"/>
              </a:spcBef>
              <a:buNone/>
              <a:defRPr sz="1050" b="1">
                <a:solidFill>
                  <a:srgbClr val="FFFFFF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2" name="Google Shape;52;p44"/>
          <p:cNvSpPr txBox="1">
            <a:spLocks noGrp="1"/>
          </p:cNvSpPr>
          <p:nvPr>
            <p:ph type="body" idx="1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97180" algn="l">
              <a:spcBef>
                <a:spcPts val="525"/>
              </a:spcBef>
              <a:spcAft>
                <a:spcPts val="0"/>
              </a:spcAft>
              <a:buSzPts val="1080"/>
              <a:buChar char="◻"/>
              <a:defRPr/>
            </a:lvl1pPr>
            <a:lvl2pPr marL="914400" lvl="1" indent="-308610" algn="l">
              <a:spcBef>
                <a:spcPts val="415"/>
              </a:spcBef>
              <a:spcAft>
                <a:spcPts val="0"/>
              </a:spcAft>
              <a:buSzPts val="1260"/>
              <a:buChar char="🞑"/>
              <a:defRPr/>
            </a:lvl2pPr>
            <a:lvl3pPr marL="1371600" lvl="2" indent="-314325" algn="l">
              <a:spcBef>
                <a:spcPts val="375"/>
              </a:spcBef>
              <a:spcAft>
                <a:spcPts val="0"/>
              </a:spcAft>
              <a:buSzPts val="1350"/>
              <a:buChar char="■"/>
              <a:defRPr/>
            </a:lvl3pPr>
            <a:lvl4pPr marL="1828800" lvl="3" indent="-314325" algn="l">
              <a:spcBef>
                <a:spcPts val="300"/>
              </a:spcBef>
              <a:spcAft>
                <a:spcPts val="0"/>
              </a:spcAft>
              <a:buSzPts val="1350"/>
              <a:buChar char="■"/>
              <a:defRPr/>
            </a:lvl4pPr>
            <a:lvl5pPr marL="2286000" lvl="4" indent="-302895" algn="l">
              <a:spcBef>
                <a:spcPts val="300"/>
              </a:spcBef>
              <a:spcAft>
                <a:spcPts val="0"/>
              </a:spcAft>
              <a:buSzPts val="1170"/>
              <a:buChar char="■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53" name="Google Shape;53;p44"/>
          <p:cNvSpPr txBox="1">
            <a:spLocks noGrp="1"/>
          </p:cNvSpPr>
          <p:nvPr>
            <p:ph type="title"/>
          </p:nvPr>
        </p:nvSpPr>
        <p:spPr>
          <a:xfrm>
            <a:off x="3412" y="0"/>
            <a:ext cx="7692791" cy="10323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2800"/>
              <a:buFont typeface="Tahoma"/>
              <a:buNone/>
              <a:defRPr sz="2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584074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>
          <a:xfrm>
            <a:off x="6705600" y="6248410"/>
            <a:ext cx="2057400" cy="365125"/>
          </a:xfrm>
        </p:spPr>
        <p:txBody>
          <a:bodyPr/>
          <a:lstStyle/>
          <a:p>
            <a:r>
              <a:rPr lang="en-US"/>
              <a:t>11/8/2018</a:t>
            </a:r>
            <a:endParaRPr lang="en-US" dirty="0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>
          <a:xfrm>
            <a:off x="3124200" y="6248409"/>
            <a:ext cx="2438400" cy="365125"/>
          </a:xfrm>
        </p:spPr>
        <p:txBody>
          <a:bodyPr/>
          <a:lstStyle/>
          <a:p>
            <a:r>
              <a:rPr lang="en-US"/>
              <a:t>HCMUE</a:t>
            </a:r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>
          <a:xfrm>
            <a:off x="0" y="1096962"/>
            <a:ext cx="533400" cy="244476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Shape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>
            <a:lvl1pPr marL="0" indent="0">
              <a:buNone/>
              <a:defRPr sz="240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7" name="Title Placeholder 21">
            <a:extLst>
              <a:ext uri="{FF2B5EF4-FFF2-40B4-BE49-F238E27FC236}">
                <a16:creationId xmlns="" xmlns:a16="http://schemas.microsoft.com/office/drawing/2014/main" id="{EE9BAC5D-91DB-4E73-A0E3-669417392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4" y="0"/>
            <a:ext cx="7692791" cy="1032354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ctr">
              <a:defRPr sz="2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72059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3838635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xmlns="" id="{98E5D95D-C547-4266-88B9-0078D3479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DE84B-7411-4BB4-96B4-5979BCE6BC91}" type="datetime1">
              <a:rPr lang="en-US"/>
              <a:pPr>
                <a:defRPr/>
              </a:pPr>
              <a:t>4/26/2021</a:t>
            </a:fld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xmlns="" id="{C2EE950F-31C1-47A2-9A16-C26F4AAD3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xmlns="" id="{292ACCFA-0413-49E5-A6AC-3872AE6BB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480714-F023-47A6-BAA1-DEA4940D4E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7183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4F27D69-3313-4B85-B1FE-F4A1C304F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E1A1095-E9F3-495B-BE06-E6E2C79D1C30}" type="datetime1">
              <a:rPr lang="en-US"/>
              <a:pPr>
                <a:defRPr/>
              </a:pPr>
              <a:t>4/26/2021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3C941D3-29CA-461C-A170-80FFBC8F7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F3E8D7D-A328-4968-8CB0-90C94658E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C6CB8D5F-653E-44C1-9350-A991274F31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95449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xmlns="" id="{1B997C8E-11E6-4D56-AD98-97CFA841E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07A11-556C-4670-ABD7-B16E8EB457EE}" type="datetime1">
              <a:rPr lang="en-US"/>
              <a:pPr>
                <a:defRPr/>
              </a:pPr>
              <a:t>4/26/2021</a:t>
            </a:fld>
            <a:endParaRPr lang="en-US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xmlns="" id="{BD602E7F-BE6E-4A8A-B400-EF0553AC8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xmlns="" id="{7A3A7AD2-7D42-4AA7-B01E-78E74A9D8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081080-6137-4A09-BCCF-F8BEB80979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4774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xmlns="" id="{95E7CB5A-7F7B-4EC4-A0DF-8ED2B8B3E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FB3E4-7F51-404E-ADC4-1165CC9C3DE1}" type="datetime1">
              <a:rPr lang="en-US"/>
              <a:pPr>
                <a:defRPr/>
              </a:pPr>
              <a:t>4/26/2021</a:t>
            </a:fld>
            <a:endParaRPr lang="en-US"/>
          </a:p>
        </p:txBody>
      </p:sp>
      <p:sp>
        <p:nvSpPr>
          <p:cNvPr id="8" name="Footer Placeholder 21">
            <a:extLst>
              <a:ext uri="{FF2B5EF4-FFF2-40B4-BE49-F238E27FC236}">
                <a16:creationId xmlns:a16="http://schemas.microsoft.com/office/drawing/2014/main" xmlns="" id="{94022977-01BA-4C27-B89D-0C3CFFA11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>
            <a:extLst>
              <a:ext uri="{FF2B5EF4-FFF2-40B4-BE49-F238E27FC236}">
                <a16:creationId xmlns:a16="http://schemas.microsoft.com/office/drawing/2014/main" xmlns="" id="{FD42F8CF-0DEE-4752-B6E0-17B8C7E51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BF0316-6EC2-45AC-B352-360A58BA0E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831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>
            <a:extLst>
              <a:ext uri="{FF2B5EF4-FFF2-40B4-BE49-F238E27FC236}">
                <a16:creationId xmlns:a16="http://schemas.microsoft.com/office/drawing/2014/main" xmlns="" id="{031D1B9F-038C-49B5-A53E-6A0566A10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E67AC-1CE6-4D57-BDBC-87CB5101C534}" type="datetime1">
              <a:rPr lang="en-US"/>
              <a:pPr>
                <a:defRPr/>
              </a:pPr>
              <a:t>4/26/2021</a:t>
            </a:fld>
            <a:endParaRPr lang="en-US"/>
          </a:p>
        </p:txBody>
      </p:sp>
      <p:sp>
        <p:nvSpPr>
          <p:cNvPr id="4" name="Footer Placeholder 21">
            <a:extLst>
              <a:ext uri="{FF2B5EF4-FFF2-40B4-BE49-F238E27FC236}">
                <a16:creationId xmlns:a16="http://schemas.microsoft.com/office/drawing/2014/main" xmlns="" id="{3ACCA892-B418-4DAD-B7CB-C384ABD8B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>
            <a:extLst>
              <a:ext uri="{FF2B5EF4-FFF2-40B4-BE49-F238E27FC236}">
                <a16:creationId xmlns:a16="http://schemas.microsoft.com/office/drawing/2014/main" xmlns="" id="{3FD7B2C9-7601-4860-A2C5-830E0689F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8DF6-7B92-423B-A784-8FC2A9EFDF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2891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>
            <a:extLst>
              <a:ext uri="{FF2B5EF4-FFF2-40B4-BE49-F238E27FC236}">
                <a16:creationId xmlns:a16="http://schemas.microsoft.com/office/drawing/2014/main" xmlns="" id="{1197EFBA-B133-4630-927C-07E8DD2BD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F7F83-F89F-4478-917E-F8FACA4F0DFF}" type="datetime1">
              <a:rPr lang="en-US"/>
              <a:pPr>
                <a:defRPr/>
              </a:pPr>
              <a:t>4/26/2021</a:t>
            </a:fld>
            <a:endParaRPr lang="en-US"/>
          </a:p>
        </p:txBody>
      </p:sp>
      <p:sp>
        <p:nvSpPr>
          <p:cNvPr id="3" name="Footer Placeholder 21">
            <a:extLst>
              <a:ext uri="{FF2B5EF4-FFF2-40B4-BE49-F238E27FC236}">
                <a16:creationId xmlns:a16="http://schemas.microsoft.com/office/drawing/2014/main" xmlns="" id="{8CFFA013-6187-4754-851B-D2523A90C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>
            <a:extLst>
              <a:ext uri="{FF2B5EF4-FFF2-40B4-BE49-F238E27FC236}">
                <a16:creationId xmlns:a16="http://schemas.microsoft.com/office/drawing/2014/main" xmlns="" id="{1CB85E2C-89CA-461B-93BE-94B5A1109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3EB050-9822-4FD1-BFBC-384154995B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9854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xmlns="" id="{11B61348-DE3E-42CA-B3C8-99ED10120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6C336-98D3-49E7-A0B8-C2C5910AD712}" type="datetime1">
              <a:rPr lang="en-US"/>
              <a:pPr>
                <a:defRPr/>
              </a:pPr>
              <a:t>4/26/2021</a:t>
            </a:fld>
            <a:endParaRPr lang="en-US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xmlns="" id="{5D005460-476F-4776-9C00-93266939D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xmlns="" id="{A16A4774-C0F2-4B4B-9677-B1E880BC4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431F18-4E1D-493A-BD8C-152BDAC91F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9048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13">
            <a:extLst>
              <a:ext uri="{FF2B5EF4-FFF2-40B4-BE49-F238E27FC236}">
                <a16:creationId xmlns:a16="http://schemas.microsoft.com/office/drawing/2014/main" xmlns="" id="{68035170-13B0-49A2-B2B8-613C743DDBDA}"/>
              </a:ext>
            </a:extLst>
          </p:cNvPr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xmlns="" id="{F95D1847-59CA-4E8F-94D6-BF085EE7686B}"/>
              </a:ext>
            </a:extLst>
          </p:cNvPr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15">
            <a:extLst>
              <a:ext uri="{FF2B5EF4-FFF2-40B4-BE49-F238E27FC236}">
                <a16:creationId xmlns:a16="http://schemas.microsoft.com/office/drawing/2014/main" xmlns="" id="{8B6988E3-57E7-46B5-ACA8-D7C2A7ED7ED9}"/>
              </a:ext>
            </a:extLst>
          </p:cNvPr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6">
            <a:extLst>
              <a:ext uri="{FF2B5EF4-FFF2-40B4-BE49-F238E27FC236}">
                <a16:creationId xmlns:a16="http://schemas.microsoft.com/office/drawing/2014/main" xmlns="" id="{038D2D84-F914-4069-9815-FC57A159D5B1}"/>
              </a:ext>
            </a:extLst>
          </p:cNvPr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xmlns="" id="{7870B6C4-8705-4510-BC9B-441E3327C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9BF54F5-8C77-4A80-8309-4D2F79B5DD48}" type="datetime1">
              <a:rPr lang="en-US"/>
              <a:pPr>
                <a:defRPr/>
              </a:pPr>
              <a:t>4/26/2021</a:t>
            </a:fld>
            <a:endParaRPr lang="en-US"/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xmlns="" id="{E8D37AEC-31D7-4B03-AE28-6BA6BCD5A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xmlns="" id="{3163EC64-9F62-46E3-AEE4-1F186B476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A9C4CB0C-20E7-454C-9F13-8FC22C5DBF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0320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xmlns="" id="{F48F3DB2-E9C8-450D-AE24-B3A79A09C531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xmlns="" id="{F8A9686C-D386-4763-ADB2-63D899711A19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>
            <a:extLst>
              <a:ext uri="{FF2B5EF4-FFF2-40B4-BE49-F238E27FC236}">
                <a16:creationId xmlns:a16="http://schemas.microsoft.com/office/drawing/2014/main" xmlns="" id="{39D5B9A6-B5BE-418F-A77E-B8893C6E452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29">
            <a:extLst>
              <a:ext uri="{FF2B5EF4-FFF2-40B4-BE49-F238E27FC236}">
                <a16:creationId xmlns:a16="http://schemas.microsoft.com/office/drawing/2014/main" xmlns="" id="{D7787496-2238-4387-B8BB-FBD192BC8D1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xmlns="" id="{22E08442-6568-4D57-8E26-DE72E1970A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C9A550B-9903-49B5-B58A-A704F17BE2A0}" type="datetime1">
              <a:rPr lang="en-US"/>
              <a:pPr>
                <a:defRPr/>
              </a:pPr>
              <a:t>4/26/2021</a:t>
            </a:fld>
            <a:endParaRPr lang="en-US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xmlns="" id="{D1A96A53-833A-43DF-A250-4AFE90A04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xmlns="" id="{7677BB4C-5A7B-4731-AD08-62FE5704BA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</a:defRPr>
            </a:lvl1pPr>
          </a:lstStyle>
          <a:p>
            <a:fld id="{1291F0C9-1A89-4942-AB6D-CCB7BAE64971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3" name="Group 1">
            <a:extLst>
              <a:ext uri="{FF2B5EF4-FFF2-40B4-BE49-F238E27FC236}">
                <a16:creationId xmlns:a16="http://schemas.microsoft.com/office/drawing/2014/main" xmlns="" id="{98418DA1-7F63-4838-A7C7-39C50B5E868B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xmlns="" id="{19127874-34A0-4D30-80D5-CB55A09CD138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xmlns="" id="{1E0AD673-8633-4E71-8BFF-496987D7A4BE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21" r:id="rId2"/>
    <p:sldLayoutId id="2147484130" r:id="rId3"/>
    <p:sldLayoutId id="2147484122" r:id="rId4"/>
    <p:sldLayoutId id="2147484123" r:id="rId5"/>
    <p:sldLayoutId id="2147484124" r:id="rId6"/>
    <p:sldLayoutId id="2147484125" r:id="rId7"/>
    <p:sldLayoutId id="2147484126" r:id="rId8"/>
    <p:sldLayoutId id="2147484131" r:id="rId9"/>
    <p:sldLayoutId id="2147484127" r:id="rId10"/>
    <p:sldLayoutId id="2147484128" r:id="rId11"/>
    <p:sldLayoutId id="2147484132" r:id="rId12"/>
    <p:sldLayoutId id="2147484133" r:id="rId13"/>
    <p:sldLayoutId id="2147484134" r:id="rId14"/>
    <p:sldLayoutId id="2147484135" r:id="rId1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7.png"/><Relationship Id="rId7" Type="http://schemas.openxmlformats.org/officeDocument/2006/relationships/diagramColors" Target="../diagrams/colors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B358E9-E6D1-425D-8249-1C78545AA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ỦY BAN NHÂN DÂN QUẬN GÒ VẤP</a:t>
            </a:r>
            <a:b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PHÒNG GIÁO DỤC VÀ ĐẠO TẠO</a:t>
            </a: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A1577D8-E88A-423B-948D-8E4B9934C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599" y="2438401"/>
            <a:ext cx="8534401" cy="3810000"/>
          </a:xfrm>
        </p:spPr>
        <p:txBody>
          <a:bodyPr/>
          <a:lstStyle/>
          <a:p>
            <a:pPr algn="ctr" eaLnBrk="1" hangingPunct="1">
              <a:buNone/>
              <a:defRPr/>
            </a:pPr>
            <a:r>
              <a:rPr 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HƯỚNG DẪN HỌC </a:t>
            </a: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 </a:t>
            </a:r>
          </a:p>
          <a:p>
            <a:pPr algn="ctr" eaLnBrk="1" hangingPunct="1">
              <a:buNone/>
              <a:defRPr/>
            </a:pP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MODULE </a:t>
            </a: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 VÀ 3</a:t>
            </a:r>
          </a:p>
          <a:p>
            <a:pPr algn="ctr" eaLnBrk="1" hangingPunct="1">
              <a:buNone/>
              <a:defRPr/>
            </a:pPr>
            <a:endParaRPr lang="en-US" sz="28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None/>
              <a:defRPr/>
            </a:pPr>
            <a:r>
              <a:rPr lang="en-US" sz="3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 </a:t>
            </a:r>
            <a:r>
              <a:rPr lang="en-US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GIÁO DỤC THỂ CHẤT</a:t>
            </a:r>
          </a:p>
          <a:p>
            <a:pPr algn="ctr" eaLnBrk="1" hangingPunct="1">
              <a:buFont typeface="Arial" charset="0"/>
              <a:buNone/>
              <a:defRPr/>
            </a:pP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 eaLnBrk="1" hangingPunct="1">
              <a:buFont typeface="Wingdings 2" panose="05020102010507070707" pitchFamily="18" charset="2"/>
              <a:buNone/>
              <a:defRPr/>
            </a:pPr>
            <a:endParaRPr lang="en-US" sz="2400" b="1" dirty="0">
              <a:solidFill>
                <a:srgbClr val="99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 eaLnBrk="1" hangingPunct="1">
              <a:buFont typeface="Wingdings 2" panose="05020102010507070707" pitchFamily="18" charset="2"/>
              <a:buNone/>
              <a:defRPr/>
            </a:pPr>
            <a:endParaRPr lang="en-US" sz="2400" b="1" dirty="0">
              <a:solidFill>
                <a:srgbClr val="99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 eaLnBrk="1" hangingPunct="1">
              <a:buFont typeface="Arial" charset="0"/>
              <a:buNone/>
              <a:defRPr/>
            </a:pP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3600" dirty="0">
              <a:solidFill>
                <a:srgbClr val="000099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0F6CC42-CC6B-4F7A-94F5-A1356BE34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E2E8F3A-740C-4176-B1D6-E6D2185DD990}" type="slidenum">
              <a:rPr lang="en-US" altLang="en-US">
                <a:solidFill>
                  <a:srgbClr val="045C75"/>
                </a:solidFill>
              </a:rPr>
              <a:pPr eaLnBrk="1" hangingPunct="1"/>
              <a:t>1</a:t>
            </a:fld>
            <a:endParaRPr lang="en-US" altLang="en-US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16755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xmlns="" id="{0CA6B96F-3469-43AB-8284-A515EB90C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533400"/>
            <a:ext cx="8610600" cy="685800"/>
          </a:xfrm>
        </p:spPr>
        <p:txBody>
          <a:bodyPr/>
          <a:lstStyle/>
          <a:p>
            <a:pPr algn="ctr" eaLnBrk="1" hangingPunct="1"/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HIỂU VỀ PHƯƠNG PHÁP DẠY HỌC</a:t>
            </a:r>
            <a:endParaRPr lang="en-US" altLang="en-US" sz="3200" dirty="0">
              <a:solidFill>
                <a:srgbClr val="FF0000"/>
              </a:solidFill>
            </a:endParaRP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xmlns="" id="{E61DEEFB-BB5E-468C-90E5-9B02C903F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435622" cy="5562600"/>
          </a:xfrm>
        </p:spPr>
        <p:txBody>
          <a:bodyPr/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 B. 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HỆ THỐNG CÁC PHƯƠNG PHÁP</a:t>
            </a:r>
            <a:endParaRPr lang="en-US" sz="28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93700" lvl="1" indent="0" eaLnBrk="1" hangingPunct="1">
              <a:lnSpc>
                <a:spcPct val="150000"/>
              </a:lnSpc>
              <a:buClrTx/>
              <a:buNone/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đấu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393700" lvl="1" indent="0" algn="just" eaLnBrk="1" hangingPunct="1">
              <a:lnSpc>
                <a:spcPct val="150000"/>
              </a:lnSpc>
              <a:buClrTx/>
              <a:buNone/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phức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tạp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 2" panose="05020102010507070707" pitchFamily="18" charset="2"/>
              <a:buNone/>
              <a:defRPr/>
            </a:pPr>
            <a:r>
              <a:rPr lang="en-US" sz="2800" dirty="0"/>
              <a:t>		</a:t>
            </a:r>
            <a:r>
              <a:rPr lang="en-US" sz="2800" dirty="0" smtClean="0"/>
              <a:t>-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hangingPunct="1">
              <a:buFont typeface="Wingdings 2" panose="05020102010507070707" pitchFamily="18" charset="2"/>
              <a:buNone/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Phức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tạp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… 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C604C39-591C-4B35-9715-A0ACF023D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8A3BA67-2A7A-4AB2-869B-DEE388384EEE}" type="slidenum">
              <a:rPr lang="en-US" altLang="en-US">
                <a:solidFill>
                  <a:srgbClr val="045C75"/>
                </a:solidFill>
              </a:rPr>
              <a:pPr eaLnBrk="1" hangingPunct="1"/>
              <a:t>10</a:t>
            </a:fld>
            <a:endParaRPr lang="en-US" altLang="en-US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90168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79FB671-A24E-4498-AF38-B4F8FAC324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762001"/>
            <a:ext cx="8229600" cy="2209800"/>
          </a:xfrm>
        </p:spPr>
        <p:txBody>
          <a:bodyPr/>
          <a:lstStyle/>
          <a:p>
            <a:endParaRPr lang="en-US" dirty="0"/>
          </a:p>
          <a:p>
            <a:pPr marL="0" lvl="0" indent="0" algn="ctr"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II.</a:t>
            </a:r>
            <a:r>
              <a:rPr lang="en-US" sz="4000" b="1" dirty="0" smtClean="0">
                <a:solidFill>
                  <a:srgbClr val="FF3399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TÌM HIỂU </a:t>
            </a:r>
            <a:endParaRPr lang="en-US" sz="4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VỀ 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KỸ THUẬT DẠY HỌC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C51B868-518D-4D3B-8289-3CC08226D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0714-F023-47A6-BAA1-DEA4940D4E4E}" type="slidenum">
              <a:rPr lang="en-US" altLang="en-US" smtClean="0"/>
              <a:pPr/>
              <a:t>11</a:t>
            </a:fld>
            <a:endParaRPr lang="en-US" altLang="en-US"/>
          </a:p>
        </p:txBody>
      </p:sp>
      <p:pic>
        <p:nvPicPr>
          <p:cNvPr id="5" name="Picture 2">
            <a:extLst>
              <a:ext uri="{FF2B5EF4-FFF2-40B4-BE49-F238E27FC236}">
                <a16:creationId xmlns="" xmlns:a16="http://schemas.microsoft.com/office/drawing/2014/main" id="{54605E61-4239-453B-B866-437D2912D4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79"/>
          <a:stretch/>
        </p:blipFill>
        <p:spPr bwMode="auto">
          <a:xfrm>
            <a:off x="1524000" y="3048000"/>
            <a:ext cx="6096000" cy="3266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544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xmlns="" id="{705BD775-F2A7-4DF5-862C-D966C9E78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62000"/>
            <a:ext cx="8458200" cy="944386"/>
          </a:xfrm>
        </p:spPr>
        <p:txBody>
          <a:bodyPr/>
          <a:lstStyle/>
          <a:p>
            <a:pPr algn="ctr" eaLnBrk="1" hangingPunct="1"/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</a:t>
            </a:r>
            <a:r>
              <a:rPr lang="en-US" sz="105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KỸ 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 DẠY 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NHẰM PHÁT TRIỂN PC, NL HỌC SINH QUA MÔN GDTC</a:t>
            </a:r>
            <a:endParaRPr lang="en-US" altLang="en-US" sz="3200" dirty="0">
              <a:solidFill>
                <a:srgbClr val="FF0000"/>
              </a:solidFill>
            </a:endParaRP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xmlns="" id="{A9302AA2-0794-4F4F-9F6D-0B4FC1F2B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458200" cy="4953000"/>
          </a:xfrm>
        </p:spPr>
        <p:txBody>
          <a:bodyPr/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6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 CÓ 4 KỸ THUẬT DẠY </a:t>
            </a:r>
            <a:r>
              <a:rPr lang="en-US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HỌC THƯỜNG ĐƯỢC SỬ DỤNG </a:t>
            </a:r>
            <a:endParaRPr lang="en-US" sz="32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lnSpc>
                <a:spcPct val="150000"/>
              </a:lnSpc>
              <a:buClrTx/>
              <a:buFont typeface="Wingdings" pitchFamily="2" charset="2"/>
              <a:buChar char="v"/>
              <a:defRPr/>
            </a:pPr>
            <a:r>
              <a:rPr lang="en-US" sz="3200" b="1" dirty="0" smtClean="0">
                <a:cs typeface="Times New Roman" pitchFamily="18" charset="0"/>
              </a:rPr>
              <a:t> </a:t>
            </a:r>
            <a:r>
              <a:rPr lang="vi-VN" sz="3200" b="1" dirty="0" smtClean="0">
                <a:cs typeface="Times New Roman" pitchFamily="18" charset="0"/>
              </a:rPr>
              <a:t>Kỹ </a:t>
            </a:r>
            <a:r>
              <a:rPr lang="vi-VN" sz="3200" b="1" dirty="0">
                <a:cs typeface="Times New Roman" pitchFamily="18" charset="0"/>
              </a:rPr>
              <a:t>thuật </a:t>
            </a:r>
            <a:r>
              <a:rPr lang="en-US" sz="3200" b="1" dirty="0">
                <a:cs typeface="Times New Roman" pitchFamily="18" charset="0"/>
              </a:rPr>
              <a:t>g</a:t>
            </a:r>
            <a:r>
              <a:rPr lang="vi-VN" sz="3200" b="1" dirty="0" smtClean="0">
                <a:cs typeface="Times New Roman" pitchFamily="18" charset="0"/>
              </a:rPr>
              <a:t>iao </a:t>
            </a:r>
            <a:r>
              <a:rPr lang="vi-VN" sz="3200" b="1" dirty="0">
                <a:cs typeface="Times New Roman" pitchFamily="18" charset="0"/>
              </a:rPr>
              <a:t>nhiệm vụ</a:t>
            </a:r>
          </a:p>
          <a:p>
            <a:pPr lvl="1" eaLnBrk="1" hangingPunct="1">
              <a:lnSpc>
                <a:spcPct val="150000"/>
              </a:lnSpc>
              <a:buClrTx/>
              <a:buFont typeface="Wingdings" pitchFamily="2" charset="2"/>
              <a:buChar char="v"/>
              <a:defRPr/>
            </a:pPr>
            <a:r>
              <a:rPr lang="en-US" sz="3200" b="1" dirty="0" smtClean="0">
                <a:cs typeface="Times New Roman" pitchFamily="18" charset="0"/>
              </a:rPr>
              <a:t> </a:t>
            </a:r>
            <a:r>
              <a:rPr lang="vi-VN" sz="3200" b="1" dirty="0" smtClean="0">
                <a:cs typeface="Times New Roman" pitchFamily="18" charset="0"/>
              </a:rPr>
              <a:t>Kỹ </a:t>
            </a:r>
            <a:r>
              <a:rPr lang="vi-VN" sz="3200" b="1" dirty="0">
                <a:cs typeface="Times New Roman" pitchFamily="18" charset="0"/>
              </a:rPr>
              <a:t>thuật </a:t>
            </a:r>
            <a:r>
              <a:rPr lang="en-US" sz="3200" b="1" dirty="0" smtClean="0">
                <a:cs typeface="Times New Roman" pitchFamily="18" charset="0"/>
              </a:rPr>
              <a:t>“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rình 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bày 1 </a:t>
            </a:r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vi-VN" sz="3200" b="1" dirty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lnSpc>
                <a:spcPct val="150000"/>
              </a:lnSpc>
              <a:buClrTx/>
              <a:buFont typeface="Wingdings" pitchFamily="2" charset="2"/>
              <a:buChar char="v"/>
              <a:defRPr/>
            </a:pPr>
            <a:r>
              <a:rPr lang="en-US" sz="3200" b="1" dirty="0" smtClean="0">
                <a:cs typeface="Times New Roman" pitchFamily="18" charset="0"/>
              </a:rPr>
              <a:t> </a:t>
            </a:r>
            <a:r>
              <a:rPr lang="vi-VN" sz="3200" b="1" dirty="0" smtClean="0">
                <a:cs typeface="Times New Roman" pitchFamily="18" charset="0"/>
              </a:rPr>
              <a:t>Kỹ </a:t>
            </a:r>
            <a:r>
              <a:rPr lang="vi-VN" sz="3200" b="1" dirty="0">
                <a:cs typeface="Times New Roman" pitchFamily="18" charset="0"/>
              </a:rPr>
              <a:t>thuật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ộng 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não</a:t>
            </a:r>
          </a:p>
          <a:p>
            <a:pPr lvl="1" eaLnBrk="1" hangingPunct="1">
              <a:lnSpc>
                <a:spcPct val="150000"/>
              </a:lnSpc>
              <a:buClrTx/>
              <a:buFont typeface="Wingdings" pitchFamily="2" charset="2"/>
              <a:buChar char="v"/>
              <a:defRPr/>
            </a:pPr>
            <a:r>
              <a:rPr lang="en-US" sz="3200" b="1" dirty="0" smtClean="0">
                <a:cs typeface="Times New Roman" pitchFamily="18" charset="0"/>
              </a:rPr>
              <a:t> </a:t>
            </a:r>
            <a:r>
              <a:rPr lang="vi-VN" sz="3200" b="1" dirty="0" smtClean="0">
                <a:cs typeface="Times New Roman" pitchFamily="18" charset="0"/>
              </a:rPr>
              <a:t>Kỹ </a:t>
            </a:r>
            <a:r>
              <a:rPr lang="vi-VN" sz="3200" b="1" dirty="0">
                <a:cs typeface="Times New Roman" pitchFamily="18" charset="0"/>
              </a:rPr>
              <a:t>thuật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àm 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mẫu</a:t>
            </a:r>
          </a:p>
          <a:p>
            <a:pPr marL="393700" lvl="1" indent="0" eaLnBrk="1" hangingPunct="1">
              <a:lnSpc>
                <a:spcPct val="150000"/>
              </a:lnSpc>
              <a:buClrTx/>
              <a:buNone/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80E24C1-2C17-417A-9DA5-AE58FF209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8E5DDDF-9DA3-47AE-B53C-A0075358D70C}" type="slidenum">
              <a:rPr lang="en-US" altLang="en-US">
                <a:solidFill>
                  <a:srgbClr val="045C75"/>
                </a:solidFill>
              </a:rPr>
              <a:pPr eaLnBrk="1" hangingPunct="1"/>
              <a:t>12</a:t>
            </a:fld>
            <a:endParaRPr lang="en-US" altLang="en-US">
              <a:solidFill>
                <a:srgbClr val="045C75"/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xmlns="" id="{29A09396-7FE0-4B0E-B381-805E3F973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1108075"/>
          </a:xfrm>
        </p:spPr>
        <p:txBody>
          <a:bodyPr/>
          <a:lstStyle/>
          <a:p>
            <a:pPr algn="ctr" eaLnBrk="1" hangingPunct="1"/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</a:t>
            </a:r>
            <a:r>
              <a:rPr lang="en-US" sz="36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HIỂU VỀ KỸ THUẬT DẠY HỌC</a:t>
            </a:r>
            <a:endParaRPr lang="en-US" altLang="en-US" sz="3600" dirty="0">
              <a:solidFill>
                <a:srgbClr val="FF0000"/>
              </a:solidFill>
            </a:endParaRP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xmlns="" id="{08EB0659-008D-4B8C-B764-9E440B08B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381999" cy="4800600"/>
          </a:xfrm>
        </p:spPr>
        <p:txBody>
          <a:bodyPr/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B. HỆ THỐNG CÁC KỸ THUẬT</a:t>
            </a:r>
            <a:endParaRPr lang="en-US" sz="34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vi-VN" sz="3400" b="1" dirty="0">
                <a:cs typeface="Times New Roman" pitchFamily="18" charset="0"/>
              </a:rPr>
              <a:t>Kỹ thuật </a:t>
            </a:r>
            <a:r>
              <a:rPr lang="en-US" sz="3400" b="1" dirty="0" smtClean="0">
                <a:cs typeface="Times New Roman" pitchFamily="18" charset="0"/>
              </a:rPr>
              <a:t>g</a:t>
            </a:r>
            <a:r>
              <a:rPr lang="vi-VN" sz="3400" b="1" dirty="0" smtClean="0">
                <a:cs typeface="Times New Roman" pitchFamily="18" charset="0"/>
              </a:rPr>
              <a:t>iao </a:t>
            </a:r>
            <a:r>
              <a:rPr lang="vi-VN" sz="3400" b="1" dirty="0">
                <a:cs typeface="Times New Roman" pitchFamily="18" charset="0"/>
              </a:rPr>
              <a:t>nhiệm vụ:</a:t>
            </a:r>
            <a:endParaRPr lang="en-US" sz="3400" b="1" dirty="0">
              <a:cs typeface="Times New Roman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340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Định</a:t>
            </a:r>
            <a:r>
              <a:rPr kumimoji="0" lang="en-US" sz="340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 </a:t>
            </a:r>
            <a:r>
              <a:rPr kumimoji="0" lang="en-US" sz="34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nghĩa</a:t>
            </a: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: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là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kỹ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thuật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giáo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viên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căn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cứ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vào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nhiệm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vụ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nội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dung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bài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học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và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thời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điểm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thích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hợp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để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giao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nhiệm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vụ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phù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hợp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cho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HS qua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đó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phát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huy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tính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tích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cực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độc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lập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sáng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tạo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của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HS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trong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việc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giải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quyết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vấn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đề</a:t>
            </a: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endParaRPr lang="en-US" alt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88CFC67-39E4-40B3-B29C-FEAA97DD7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B21EFE-D768-4711-9362-10E62D28553B}" type="slidenum">
              <a:rPr lang="en-US" altLang="en-US">
                <a:solidFill>
                  <a:srgbClr val="045C75"/>
                </a:solidFill>
              </a:rPr>
              <a:pPr eaLnBrk="1" hangingPunct="1"/>
              <a:t>13</a:t>
            </a:fld>
            <a:endParaRPr lang="en-US" altLang="en-US">
              <a:solidFill>
                <a:srgbClr val="045C75"/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xmlns="" id="{29A09396-7FE0-4B0E-B381-805E3F973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971550"/>
          </a:xfrm>
        </p:spPr>
        <p:txBody>
          <a:bodyPr/>
          <a:lstStyle/>
          <a:p>
            <a:pPr algn="ctr" eaLnBrk="1" hangingPunct="1"/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</a:t>
            </a:r>
            <a:r>
              <a:rPr lang="en-US" sz="36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HIỂU VỀ KỸ THUẬT DẠY HỌC</a:t>
            </a:r>
            <a:endParaRPr lang="en-US" altLang="en-US" sz="3600" dirty="0">
              <a:solidFill>
                <a:srgbClr val="FF0000"/>
              </a:solidFill>
            </a:endParaRP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xmlns="" id="{08EB0659-008D-4B8C-B764-9E440B08B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381999" cy="5145088"/>
          </a:xfrm>
        </p:spPr>
        <p:txBody>
          <a:bodyPr/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2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B. HỆ THỐNG CÁC KỸ THUẬT</a:t>
            </a:r>
            <a:endParaRPr lang="en-US" sz="32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vi-VN" sz="3200" b="1" dirty="0">
                <a:cs typeface="Times New Roman" pitchFamily="18" charset="0"/>
              </a:rPr>
              <a:t>2. Kỹ thuật </a:t>
            </a:r>
            <a:r>
              <a:rPr lang="en-US" sz="3200" b="1" dirty="0" smtClean="0">
                <a:cs typeface="Times New Roman" pitchFamily="18" charset="0"/>
              </a:rPr>
              <a:t>“t</a:t>
            </a:r>
            <a:r>
              <a:rPr lang="vi-VN" sz="3200" b="1" dirty="0" smtClean="0">
                <a:cs typeface="Times New Roman" pitchFamily="18" charset="0"/>
              </a:rPr>
              <a:t>rình </a:t>
            </a:r>
            <a:r>
              <a:rPr lang="vi-VN" sz="3200" b="1" dirty="0">
                <a:cs typeface="Times New Roman" pitchFamily="18" charset="0"/>
              </a:rPr>
              <a:t>bày 1 </a:t>
            </a:r>
            <a:r>
              <a:rPr lang="vi-VN" sz="3200" b="1" dirty="0" smtClean="0">
                <a:cs typeface="Times New Roman" pitchFamily="18" charset="0"/>
              </a:rPr>
              <a:t>phút</a:t>
            </a:r>
            <a:r>
              <a:rPr lang="en-US" sz="3200" b="1" dirty="0" smtClean="0">
                <a:cs typeface="Times New Roman" pitchFamily="18" charset="0"/>
              </a:rPr>
              <a:t>”</a:t>
            </a:r>
            <a:endParaRPr lang="vi-VN" sz="3200" b="1" dirty="0">
              <a:cs typeface="Times New Roman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Định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 </a:t>
            </a:r>
            <a:r>
              <a:rPr kumimoji="0" lang="en-US" sz="32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nghĩa</a:t>
            </a: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: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là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kỹ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thuật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tạo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cơ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hội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HS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tổng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kết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lại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kiến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thức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đã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học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và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đặt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câu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hỏi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về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những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điều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băn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khoăn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thắc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mắc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bằng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cách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trình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bày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ngắn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gọn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và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cô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đọng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Giúp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củng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cố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quá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trình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hoc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tập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của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HS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và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GV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thấy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được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sự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hiểu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biết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của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HS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về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vấn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đề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đã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học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Roboto"/>
            </a:endParaRPr>
          </a:p>
          <a:p>
            <a:pPr marL="393700" lvl="1" indent="0" eaLnBrk="1" hangingPunct="1">
              <a:lnSpc>
                <a:spcPct val="150000"/>
              </a:lnSpc>
              <a:buClrTx/>
              <a:buNone/>
              <a:defRPr/>
            </a:pP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88CFC67-39E4-40B3-B29C-FEAA97DD7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B21EFE-D768-4711-9362-10E62D28553B}" type="slidenum">
              <a:rPr lang="en-US" altLang="en-US">
                <a:solidFill>
                  <a:srgbClr val="045C75"/>
                </a:solidFill>
              </a:rPr>
              <a:pPr eaLnBrk="1" hangingPunct="1"/>
              <a:t>14</a:t>
            </a:fld>
            <a:endParaRPr lang="en-US" altLang="en-US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44428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xmlns="" id="{29A09396-7FE0-4B0E-B381-805E3F973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457200"/>
            <a:ext cx="8458200" cy="971550"/>
          </a:xfrm>
        </p:spPr>
        <p:txBody>
          <a:bodyPr/>
          <a:lstStyle/>
          <a:p>
            <a:pPr algn="ctr" eaLnBrk="1" hangingPunct="1"/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</a:t>
            </a:r>
            <a:r>
              <a:rPr lang="en-US" sz="36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HIỂU VỀ KỸ THUẬT DẠY HỌC</a:t>
            </a:r>
            <a:endParaRPr lang="en-US" altLang="en-US" sz="3600" dirty="0">
              <a:solidFill>
                <a:srgbClr val="FF0000"/>
              </a:solidFill>
            </a:endParaRP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xmlns="" id="{08EB0659-008D-4B8C-B764-9E440B08B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381999" cy="4800600"/>
          </a:xfrm>
        </p:spPr>
        <p:txBody>
          <a:bodyPr/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B. HỆ THỐNG CÁC KỸ THUẬT</a:t>
            </a:r>
            <a:endParaRPr lang="en-US" sz="34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fontAlgn="auto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vi-VN" sz="3400" b="1" dirty="0">
                <a:cs typeface="Times New Roman" pitchFamily="18" charset="0"/>
              </a:rPr>
              <a:t>3. Kỹ thuật 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vi-VN" sz="3400" b="1" dirty="0" smtClean="0">
                <a:latin typeface="Times New Roman" pitchFamily="18" charset="0"/>
                <a:cs typeface="Times New Roman" pitchFamily="18" charset="0"/>
              </a:rPr>
              <a:t>ộng não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400" b="1" dirty="0">
              <a:cs typeface="Times New Roman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340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192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Định</a:t>
            </a:r>
            <a:r>
              <a:rPr kumimoji="0" lang="en-US" sz="3400" i="0" u="none" strike="noStrike" kern="1200" cap="none" spc="0" normalizeH="0" baseline="0" noProof="0" dirty="0" smtClean="0">
                <a:ln>
                  <a:noFill/>
                </a:ln>
                <a:solidFill>
                  <a:srgbClr val="003192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 </a:t>
            </a:r>
            <a:r>
              <a:rPr kumimoji="0" lang="en-US" sz="3400" i="0" u="none" strike="noStrike" kern="1200" cap="none" spc="0" normalizeH="0" baseline="0" noProof="0" dirty="0" err="1">
                <a:ln>
                  <a:noFill/>
                </a:ln>
                <a:solidFill>
                  <a:srgbClr val="003192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nghĩa</a:t>
            </a:r>
            <a:r>
              <a:rPr kumimoji="0" lang="en-US" sz="3400" i="0" u="none" strike="noStrike" kern="1200" cap="none" spc="0" normalizeH="0" baseline="0" noProof="0" dirty="0">
                <a:ln>
                  <a:noFill/>
                </a:ln>
                <a:solidFill>
                  <a:srgbClr val="003192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: </a:t>
            </a:r>
            <a:r>
              <a:rPr lang="vi-VN" sz="3400" dirty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Là </a:t>
            </a:r>
            <a:r>
              <a:rPr lang="vi-VN" sz="3400" dirty="0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k</a:t>
            </a:r>
            <a:r>
              <a:rPr lang="en-US" sz="3400" dirty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ỹ</a:t>
            </a:r>
            <a:r>
              <a:rPr lang="vi-VN" sz="3400" dirty="0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 thuật</a:t>
            </a:r>
            <a:r>
              <a:rPr lang="en-US" sz="3400" dirty="0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 </a:t>
            </a:r>
            <a:r>
              <a:rPr lang="en-US" sz="3400" dirty="0" err="1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nhằm</a:t>
            </a:r>
            <a:r>
              <a:rPr lang="en-US" sz="3400" dirty="0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 </a:t>
            </a:r>
            <a:r>
              <a:rPr lang="en-US" sz="3400" dirty="0" err="1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huy</a:t>
            </a:r>
            <a:r>
              <a:rPr lang="en-US" sz="3400" dirty="0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 </a:t>
            </a:r>
            <a:r>
              <a:rPr lang="en-US" sz="3400" dirty="0" err="1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động</a:t>
            </a:r>
            <a:r>
              <a:rPr lang="en-US" sz="3400" dirty="0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 </a:t>
            </a:r>
            <a:r>
              <a:rPr lang="en-US" sz="3400" dirty="0" err="1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những</a:t>
            </a:r>
            <a:r>
              <a:rPr lang="en-US" sz="3400" dirty="0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 </a:t>
            </a:r>
            <a:r>
              <a:rPr lang="en-US" sz="3400" dirty="0" err="1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tư</a:t>
            </a:r>
            <a:r>
              <a:rPr lang="en-US" sz="3400" dirty="0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 </a:t>
            </a:r>
            <a:r>
              <a:rPr lang="en-US" sz="3400" dirty="0" err="1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tưởng</a:t>
            </a:r>
            <a:r>
              <a:rPr lang="en-US" sz="3400" dirty="0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 </a:t>
            </a:r>
            <a:r>
              <a:rPr lang="en-US" sz="3400" dirty="0" err="1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mới</a:t>
            </a:r>
            <a:r>
              <a:rPr lang="en-US" sz="3400" dirty="0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 </a:t>
            </a:r>
            <a:r>
              <a:rPr lang="en-US" sz="3400" dirty="0" err="1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mẻ</a:t>
            </a:r>
            <a:r>
              <a:rPr lang="en-US" sz="3400" dirty="0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, </a:t>
            </a:r>
            <a:r>
              <a:rPr lang="en-US" sz="3400" dirty="0" err="1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độc</a:t>
            </a:r>
            <a:r>
              <a:rPr lang="en-US" sz="3400" dirty="0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 </a:t>
            </a:r>
            <a:r>
              <a:rPr lang="en-US" sz="3400" dirty="0" err="1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đáo</a:t>
            </a:r>
            <a:r>
              <a:rPr lang="en-US" sz="3400" dirty="0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 </a:t>
            </a:r>
            <a:r>
              <a:rPr lang="en-US" sz="3400" dirty="0" err="1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về</a:t>
            </a:r>
            <a:r>
              <a:rPr lang="en-US" sz="3400" dirty="0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 </a:t>
            </a:r>
            <a:r>
              <a:rPr lang="en-US" sz="3400" dirty="0" err="1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một</a:t>
            </a:r>
            <a:r>
              <a:rPr lang="en-US" sz="3400" dirty="0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 </a:t>
            </a:r>
            <a:r>
              <a:rPr lang="en-US" sz="3400" dirty="0" err="1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chủ</a:t>
            </a:r>
            <a:r>
              <a:rPr lang="en-US" sz="3400" dirty="0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 </a:t>
            </a:r>
            <a:r>
              <a:rPr lang="en-US" sz="3400" dirty="0" err="1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đề</a:t>
            </a:r>
            <a:r>
              <a:rPr lang="en-US" sz="3400" dirty="0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 </a:t>
            </a:r>
            <a:r>
              <a:rPr lang="en-US" sz="3400" dirty="0" err="1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của</a:t>
            </a:r>
            <a:r>
              <a:rPr lang="en-US" sz="3400" dirty="0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 </a:t>
            </a:r>
            <a:r>
              <a:rPr lang="en-US" sz="3400" dirty="0" err="1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các</a:t>
            </a:r>
            <a:r>
              <a:rPr lang="en-US" sz="3400" dirty="0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 </a:t>
            </a:r>
            <a:r>
              <a:rPr lang="en-US" sz="3400" dirty="0" err="1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thành</a:t>
            </a:r>
            <a:r>
              <a:rPr lang="en-US" sz="3400" dirty="0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 </a:t>
            </a:r>
            <a:r>
              <a:rPr lang="en-US" sz="3400" dirty="0" err="1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viên</a:t>
            </a:r>
            <a:r>
              <a:rPr lang="en-US" sz="3400" dirty="0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 </a:t>
            </a:r>
            <a:r>
              <a:rPr lang="en-US" sz="3400" dirty="0" err="1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trong</a:t>
            </a:r>
            <a:r>
              <a:rPr lang="en-US" sz="3400" dirty="0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 </a:t>
            </a:r>
            <a:r>
              <a:rPr lang="en-US" sz="3400" dirty="0" err="1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thảo</a:t>
            </a:r>
            <a:r>
              <a:rPr lang="en-US" sz="3400" dirty="0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 </a:t>
            </a:r>
            <a:r>
              <a:rPr lang="en-US" sz="3400" dirty="0" err="1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luận</a:t>
            </a:r>
            <a:r>
              <a:rPr lang="en-US" sz="3400" dirty="0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. </a:t>
            </a:r>
            <a:r>
              <a:rPr lang="en-US" sz="3400" dirty="0" err="1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Các</a:t>
            </a:r>
            <a:r>
              <a:rPr lang="en-US" sz="3400" dirty="0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 </a:t>
            </a:r>
            <a:r>
              <a:rPr lang="en-US" sz="3400" dirty="0" err="1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thành</a:t>
            </a:r>
            <a:r>
              <a:rPr lang="en-US" sz="3400" dirty="0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 </a:t>
            </a:r>
            <a:r>
              <a:rPr lang="en-US" sz="3400" dirty="0" err="1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viên</a:t>
            </a:r>
            <a:r>
              <a:rPr lang="en-US" sz="3400" dirty="0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 </a:t>
            </a:r>
            <a:r>
              <a:rPr lang="en-US" sz="3400" dirty="0" err="1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được</a:t>
            </a:r>
            <a:r>
              <a:rPr lang="en-US" sz="3400" dirty="0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 </a:t>
            </a:r>
            <a:r>
              <a:rPr lang="en-US" sz="3400" dirty="0" err="1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cổ</a:t>
            </a:r>
            <a:r>
              <a:rPr lang="en-US" sz="3400" dirty="0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 </a:t>
            </a:r>
            <a:r>
              <a:rPr lang="en-US" sz="3400" dirty="0" err="1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vũ</a:t>
            </a:r>
            <a:r>
              <a:rPr lang="en-US" sz="3400" dirty="0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 </a:t>
            </a:r>
            <a:r>
              <a:rPr lang="en-US" sz="3400" dirty="0" err="1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tham</a:t>
            </a:r>
            <a:r>
              <a:rPr lang="en-US" sz="3400" dirty="0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 </a:t>
            </a:r>
            <a:r>
              <a:rPr lang="en-US" sz="3400" dirty="0" err="1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gia</a:t>
            </a:r>
            <a:r>
              <a:rPr lang="en-US" sz="3400" dirty="0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 </a:t>
            </a:r>
            <a:r>
              <a:rPr lang="en-US" sz="3400" dirty="0" err="1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một</a:t>
            </a:r>
            <a:r>
              <a:rPr lang="en-US" sz="3400" dirty="0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 </a:t>
            </a:r>
            <a:r>
              <a:rPr lang="en-US" sz="3400" dirty="0" err="1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cách</a:t>
            </a:r>
            <a:r>
              <a:rPr lang="en-US" sz="3400" dirty="0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 </a:t>
            </a:r>
            <a:r>
              <a:rPr lang="en-US" sz="3400" dirty="0" err="1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tích</a:t>
            </a:r>
            <a:r>
              <a:rPr lang="en-US" sz="3400" dirty="0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 </a:t>
            </a:r>
            <a:r>
              <a:rPr lang="en-US" sz="3400" dirty="0" err="1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cực</a:t>
            </a:r>
            <a:r>
              <a:rPr lang="en-US" sz="3400" dirty="0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, </a:t>
            </a:r>
            <a:r>
              <a:rPr lang="en-US" sz="3400" dirty="0" err="1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không</a:t>
            </a:r>
            <a:r>
              <a:rPr lang="en-US" sz="3400" dirty="0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 </a:t>
            </a:r>
            <a:r>
              <a:rPr lang="en-US" sz="3400" dirty="0" err="1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hạn</a:t>
            </a:r>
            <a:r>
              <a:rPr lang="en-US" sz="3400" dirty="0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 </a:t>
            </a:r>
            <a:r>
              <a:rPr lang="en-US" sz="3400" dirty="0" err="1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chế</a:t>
            </a:r>
            <a:r>
              <a:rPr lang="en-US" sz="3400" dirty="0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 </a:t>
            </a:r>
            <a:r>
              <a:rPr lang="en-US" sz="3400" dirty="0" err="1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các</a:t>
            </a:r>
            <a:r>
              <a:rPr lang="en-US" sz="3400" dirty="0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 ý </a:t>
            </a:r>
            <a:r>
              <a:rPr lang="en-US" sz="3400" dirty="0" err="1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tưởng</a:t>
            </a:r>
            <a:r>
              <a:rPr lang="en-US" sz="3400" dirty="0" smtClean="0">
                <a:solidFill>
                  <a:srgbClr val="00319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.</a:t>
            </a:r>
            <a:endParaRPr lang="en-US" alt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88CFC67-39E4-40B3-B29C-FEAA97DD7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B21EFE-D768-4711-9362-10E62D28553B}" type="slidenum">
              <a:rPr lang="en-US" altLang="en-US">
                <a:solidFill>
                  <a:srgbClr val="045C75"/>
                </a:solidFill>
              </a:rPr>
              <a:pPr eaLnBrk="1" hangingPunct="1"/>
              <a:t>15</a:t>
            </a:fld>
            <a:endParaRPr lang="en-US" altLang="en-US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38712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xmlns="" id="{29A09396-7FE0-4B0E-B381-805E3F973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8382000" cy="971550"/>
          </a:xfrm>
        </p:spPr>
        <p:txBody>
          <a:bodyPr/>
          <a:lstStyle/>
          <a:p>
            <a:pPr algn="ctr" eaLnBrk="1" hangingPunct="1"/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</a:t>
            </a:r>
            <a:r>
              <a:rPr lang="en-US" sz="36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HIỂU VỀ KỸ THUẬT DẠY HỌC</a:t>
            </a:r>
            <a:endParaRPr lang="en-US" altLang="en-US" sz="3600" dirty="0">
              <a:solidFill>
                <a:srgbClr val="FF0000"/>
              </a:solidFill>
            </a:endParaRP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xmlns="" id="{08EB0659-008D-4B8C-B764-9E440B08B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31912"/>
            <a:ext cx="8610600" cy="4800600"/>
          </a:xfrm>
        </p:spPr>
        <p:txBody>
          <a:bodyPr/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itchFamily="18" charset="0"/>
              </a:rPr>
              <a:t>B. HỆ THỐNG CÁC KỸ THUẬT</a:t>
            </a:r>
            <a:endParaRPr lang="en-US" sz="3200" dirty="0">
              <a:solidFill>
                <a:schemeClr val="accent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marL="0" indent="0" algn="just" eaLnBrk="1" fontAlgn="auto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4. Kỹ thuật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àm 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mẫu: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Định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 </a:t>
            </a:r>
            <a:r>
              <a:rPr kumimoji="0" lang="en-US" sz="320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nghĩa</a:t>
            </a: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Roboto"/>
              </a:rPr>
              <a:t>: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KT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làm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mẫu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giúp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việc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tương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tác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giữa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GV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và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HS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đạt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hiệu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quả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cao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hơn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KT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làm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mẫu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trực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tiếp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của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GV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có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thể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được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sử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dụng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ở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mọi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cấp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lớp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và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mọi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môn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học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Đặc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biệt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đối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với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môn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GDTC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thì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không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thể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thiếu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kỹ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thuật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làm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mẫu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Để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làm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mẫu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thành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công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GV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cần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lập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kế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hoạch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chu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đáo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88CFC67-39E4-40B3-B29C-FEAA97DD7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B21EFE-D768-4711-9362-10E62D28553B}" type="slidenum">
              <a:rPr lang="en-US" altLang="en-US">
                <a:solidFill>
                  <a:srgbClr val="045C75"/>
                </a:solidFill>
              </a:rPr>
              <a:pPr eaLnBrk="1" hangingPunct="1"/>
              <a:t>16</a:t>
            </a:fld>
            <a:endParaRPr lang="en-US" altLang="en-US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83467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79FB671-A24E-4498-AF38-B4F8FAC324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228600"/>
            <a:ext cx="8915400" cy="25146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 smtClean="0">
                <a:solidFill>
                  <a:srgbClr val="9900FF"/>
                </a:solidFill>
                <a:latin typeface="Times New Roman" panose="02020603050405020304" pitchFamily="18" charset="0"/>
                <a:cs typeface="Times New Roman" pitchFamily="18" charset="0"/>
              </a:rPr>
              <a:t>III.</a:t>
            </a:r>
            <a:r>
              <a:rPr lang="en-US" sz="3600" b="1" dirty="0" smtClean="0">
                <a:solidFill>
                  <a:srgbClr val="99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solidFill>
                  <a:srgbClr val="9900FF"/>
                </a:solidFill>
                <a:latin typeface="Times New Roman" panose="02020603050405020304" pitchFamily="18" charset="0"/>
                <a:cs typeface="Times New Roman" pitchFamily="18" charset="0"/>
              </a:rPr>
              <a:t>THIẾT </a:t>
            </a:r>
            <a:r>
              <a:rPr lang="en-US" sz="4400" b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itchFamily="18" charset="0"/>
              </a:rPr>
              <a:t>KẾ </a:t>
            </a:r>
            <a:endParaRPr lang="en-US" sz="4400" b="1" dirty="0">
              <a:solidFill>
                <a:srgbClr val="9900FF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4400" b="1" dirty="0" smtClean="0">
                <a:solidFill>
                  <a:srgbClr val="9900FF"/>
                </a:solidFill>
                <a:latin typeface="Times New Roman" panose="02020603050405020304" pitchFamily="18" charset="0"/>
                <a:cs typeface="Times New Roman" pitchFamily="18" charset="0"/>
              </a:rPr>
              <a:t>KẾ </a:t>
            </a:r>
            <a:r>
              <a:rPr lang="en-US" sz="4400" b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itchFamily="18" charset="0"/>
              </a:rPr>
              <a:t>HOẠCH BÀI </a:t>
            </a:r>
            <a:r>
              <a:rPr lang="en-US" sz="4400" b="1" dirty="0" smtClean="0">
                <a:solidFill>
                  <a:srgbClr val="9900FF"/>
                </a:solidFill>
                <a:latin typeface="Times New Roman" panose="02020603050405020304" pitchFamily="18" charset="0"/>
                <a:cs typeface="Times New Roman" pitchFamily="18" charset="0"/>
              </a:rPr>
              <a:t>DẠY MÔN GDTC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C51B868-518D-4D3B-8289-3CC08226D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0714-F023-47A6-BAA1-DEA4940D4E4E}" type="slidenum">
              <a:rPr lang="en-US" altLang="en-US" smtClean="0"/>
              <a:pPr/>
              <a:t>17</a:t>
            </a:fld>
            <a:endParaRPr lang="en-US" altLang="en-US"/>
          </a:p>
        </p:txBody>
      </p:sp>
      <p:pic>
        <p:nvPicPr>
          <p:cNvPr id="5" name="Picture 2">
            <a:extLst>
              <a:ext uri="{FF2B5EF4-FFF2-40B4-BE49-F238E27FC236}">
                <a16:creationId xmlns="" xmlns:a16="http://schemas.microsoft.com/office/drawing/2014/main" id="{7C74EBCD-6C77-4153-A3CA-F603A504DF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56"/>
          <a:stretch/>
        </p:blipFill>
        <p:spPr bwMode="auto">
          <a:xfrm>
            <a:off x="1295400" y="2438400"/>
            <a:ext cx="6172200" cy="4056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05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76200"/>
            <a:ext cx="4114800" cy="647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4848225" cy="66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293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xmlns="" id="{0ED0232F-99E6-4ACF-BB90-13EEBA9CA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323850"/>
          </a:xfrm>
        </p:spPr>
        <p:txBody>
          <a:bodyPr/>
          <a:lstStyle/>
          <a:p>
            <a:pPr algn="ctr" eaLnBrk="1" hangingPunct="1"/>
            <a:r>
              <a:rPr lang="en-US" sz="4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4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4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4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4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4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4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4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altLang="en-US" sz="4000" b="1" dirty="0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4000" b="1" dirty="0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4000" b="1" dirty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2E43C5BF-CD40-4263-8E55-2F02228D5E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0877728"/>
              </p:ext>
            </p:extLst>
          </p:nvPr>
        </p:nvGraphicFramePr>
        <p:xfrm>
          <a:off x="457200" y="1524001"/>
          <a:ext cx="83058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66FD7CF-AC2D-4980-AF64-A56137AD2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78DC59E-9A78-40DA-91AB-E34132B3B6DB}" type="slidenum">
              <a:rPr lang="en-US" altLang="en-US">
                <a:solidFill>
                  <a:srgbClr val="045C75"/>
                </a:solidFill>
              </a:rPr>
              <a:pPr eaLnBrk="1" hangingPunct="1"/>
              <a:t>19</a:t>
            </a:fld>
            <a:endParaRPr lang="en-US" altLang="en-US">
              <a:solidFill>
                <a:srgbClr val="045C75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29000" y="762000"/>
            <a:ext cx="345244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MODULE 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3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45799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79FB671-A24E-4498-AF38-B4F8FAC324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33400"/>
            <a:ext cx="8991600" cy="3048000"/>
          </a:xfrm>
        </p:spPr>
        <p:txBody>
          <a:bodyPr/>
          <a:lstStyle/>
          <a:p>
            <a:endParaRPr lang="en-US" dirty="0"/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MODULE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2</a:t>
            </a:r>
            <a:endParaRPr lang="en-US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SỬ DỤNG PH</a:t>
            </a:r>
            <a:r>
              <a:rPr lang="vi-VN" sz="2800" b="1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Ư</a:t>
            </a:r>
            <a:r>
              <a:rPr lang="en-US" sz="2800" b="1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ƠNG PHÁP DẠY HỌC VÀ GIÁO DỤC </a:t>
            </a:r>
            <a:br>
              <a:rPr lang="en-US" sz="2800" b="1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800" b="1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PHÁT TRIỂN PHẨM CHẤT, NĂNG </a:t>
            </a:r>
            <a:r>
              <a:rPr lang="en-US" sz="2800" b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LỰC</a:t>
            </a:r>
          </a:p>
          <a:p>
            <a:pPr marL="0" indent="0" algn="ctr">
              <a:buNone/>
            </a:pPr>
            <a:r>
              <a:rPr lang="en-US" sz="2800" b="1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HỌC SINH TIỂU </a:t>
            </a:r>
            <a:r>
              <a:rPr lang="en-US" sz="2800" b="1" dirty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HỌC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C51B868-518D-4D3B-8289-3CC08226D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0714-F023-47A6-BAA1-DEA4940D4E4E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D79FB671-A24E-4498-AF38-B4F8FAC32451}"/>
              </a:ext>
            </a:extLst>
          </p:cNvPr>
          <p:cNvSpPr txBox="1">
            <a:spLocks/>
          </p:cNvSpPr>
          <p:nvPr/>
        </p:nvSpPr>
        <p:spPr bwMode="auto">
          <a:xfrm>
            <a:off x="0" y="3505200"/>
            <a:ext cx="9144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MODULE 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3</a:t>
            </a:r>
            <a:endParaRPr lang="en-US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None/>
              <a:defRPr/>
            </a:pP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KIỂM TRA, ĐÁNH GIÁ </a:t>
            </a:r>
            <a:endParaRPr lang="en-US" sz="2800" b="1" dirty="0" smtClean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None/>
              <a:defRPr/>
            </a:pPr>
            <a:r>
              <a:rPr lang="en-US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 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SINH TIỂU </a:t>
            </a:r>
            <a:r>
              <a:rPr lang="en-US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 THEO 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</a:t>
            </a:r>
            <a:r>
              <a:rPr lang="vi-VN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ỚNG </a:t>
            </a:r>
            <a:endParaRPr lang="en-US" sz="2800" b="1" dirty="0" smtClean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None/>
              <a:defRPr/>
            </a:pPr>
            <a:r>
              <a:rPr lang="en-US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PHÁT </a:t>
            </a:r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TRIỂN PHẨM CHẤT, NĂNG LỰC</a:t>
            </a:r>
          </a:p>
        </p:txBody>
      </p:sp>
    </p:spTree>
    <p:extLst>
      <p:ext uri="{BB962C8B-B14F-4D97-AF65-F5344CB8AC3E}">
        <p14:creationId xmlns:p14="http://schemas.microsoft.com/office/powerpoint/2010/main" val="61314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0919790-71F6-4921-B963-DF2DB5AC5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533400"/>
            <a:ext cx="8523231" cy="1032354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I. QUY 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TRÌNH XÂY DỰNG KẾ HOẠCH ĐÁNH GIÁ</a:t>
            </a:r>
            <a:b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TRONG DẠY HỌC BÀI HỌC/CHỦ ĐỀ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="" xmlns:a16="http://schemas.microsoft.com/office/drawing/2014/main" id="{0CE6A07E-813B-40A8-8C8C-8BEA0E4560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3828384"/>
              </p:ext>
            </p:extLst>
          </p:nvPr>
        </p:nvGraphicFramePr>
        <p:xfrm>
          <a:off x="159488" y="1467293"/>
          <a:ext cx="8768159" cy="5188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085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21"/>
          <p:cNvSpPr txBox="1">
            <a:spLocks noGrp="1"/>
          </p:cNvSpPr>
          <p:nvPr>
            <p:ph type="title"/>
          </p:nvPr>
        </p:nvSpPr>
        <p:spPr>
          <a:xfrm>
            <a:off x="116041" y="228600"/>
            <a:ext cx="899279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75" rIns="68550" bIns="34275" anchor="ctr" anchorCtr="0">
            <a:noAutofit/>
          </a:bodyPr>
          <a:lstStyle/>
          <a:p>
            <a:pPr algn="ctr">
              <a:buSzPts val="4500"/>
            </a:pPr>
            <a:r>
              <a:rPr lang="en-US" sz="3600" b="1" dirty="0" smtClean="0">
                <a:solidFill>
                  <a:srgbClr val="C00000"/>
                </a:solidFill>
              </a:rPr>
              <a:t>II. CÁC </a:t>
            </a:r>
            <a:r>
              <a:rPr lang="en-US" sz="3600" b="1" dirty="0">
                <a:solidFill>
                  <a:srgbClr val="C00000"/>
                </a:solidFill>
              </a:rPr>
              <a:t>PHƯƠNG PHÁP KIỂM TRA ĐÁNH GIÁ</a:t>
            </a:r>
            <a:endParaRPr sz="3600" b="1" dirty="0">
              <a:solidFill>
                <a:srgbClr val="C00000"/>
              </a:solidFill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="" xmlns:a16="http://schemas.microsoft.com/office/drawing/2014/main" id="{2865DC2C-0F98-48BD-99B1-85BDC44B15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48134284"/>
              </p:ext>
            </p:extLst>
          </p:nvPr>
        </p:nvGraphicFramePr>
        <p:xfrm>
          <a:off x="471487" y="1314451"/>
          <a:ext cx="8529638" cy="55380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7804136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21"/>
          <p:cNvSpPr txBox="1">
            <a:spLocks noGrp="1"/>
          </p:cNvSpPr>
          <p:nvPr>
            <p:ph type="title"/>
          </p:nvPr>
        </p:nvSpPr>
        <p:spPr>
          <a:xfrm>
            <a:off x="990600" y="609600"/>
            <a:ext cx="7211615" cy="10323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75" rIns="68550" bIns="34275" anchor="ctr" anchorCtr="0">
            <a:noAutofit/>
          </a:bodyPr>
          <a:lstStyle/>
          <a:p>
            <a:pPr algn="ctr">
              <a:buSzPts val="4500"/>
            </a:pPr>
            <a:r>
              <a:rPr lang="en-US" sz="3600" b="1" dirty="0">
                <a:solidFill>
                  <a:srgbClr val="C00000"/>
                </a:solidFill>
              </a:rPr>
              <a:t>PHƯƠNG PHÁP QUAN SÁT</a:t>
            </a:r>
            <a:endParaRPr sz="3600" b="1" dirty="0">
              <a:solidFill>
                <a:srgbClr val="C00000"/>
              </a:solidFill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="" xmlns:a16="http://schemas.microsoft.com/office/drawing/2014/main" id="{49AC3889-5D32-4598-A0A7-D3D2DC46D6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71911167"/>
              </p:ext>
            </p:extLst>
          </p:nvPr>
        </p:nvGraphicFramePr>
        <p:xfrm>
          <a:off x="1524000" y="1643063"/>
          <a:ext cx="7190936" cy="44952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3506525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="" xmlns:a16="http://schemas.microsoft.com/office/drawing/2014/main" id="{E587FF82-7D9C-4754-A3AD-C48CC77F5E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8641487"/>
              </p:ext>
            </p:extLst>
          </p:nvPr>
        </p:nvGraphicFramePr>
        <p:xfrm>
          <a:off x="762000" y="1371600"/>
          <a:ext cx="8045054" cy="5275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Google Shape;389;p21"/>
          <p:cNvSpPr txBox="1">
            <a:spLocks noGrp="1"/>
          </p:cNvSpPr>
          <p:nvPr>
            <p:ph type="title"/>
          </p:nvPr>
        </p:nvSpPr>
        <p:spPr>
          <a:xfrm>
            <a:off x="685800" y="533400"/>
            <a:ext cx="7211615" cy="10323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75" rIns="68550" bIns="34275" anchor="ctr" anchorCtr="0">
            <a:noAutofit/>
          </a:bodyPr>
          <a:lstStyle/>
          <a:p>
            <a:pPr algn="ctr">
              <a:buSzPts val="4500"/>
            </a:pP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PHƯƠNG PHÁP VẤN ĐÁP</a:t>
            </a:r>
            <a:endParaRPr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53335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="" xmlns:a16="http://schemas.microsoft.com/office/drawing/2014/main" id="{048AB5FB-0825-420A-B426-D1C24E023C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03105209"/>
              </p:ext>
            </p:extLst>
          </p:nvPr>
        </p:nvGraphicFramePr>
        <p:xfrm>
          <a:off x="2395135" y="1558345"/>
          <a:ext cx="6096000" cy="490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8737DEA9-36D6-4620-B13A-64E812AA9B24}"/>
              </a:ext>
            </a:extLst>
          </p:cNvPr>
          <p:cNvSpPr/>
          <p:nvPr/>
        </p:nvSpPr>
        <p:spPr>
          <a:xfrm>
            <a:off x="428626" y="2286000"/>
            <a:ext cx="1552574" cy="3200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solidFill>
                  <a:srgbClr val="FFFF00"/>
                </a:solidFill>
              </a:rPr>
              <a:t>Công</a:t>
            </a:r>
            <a:r>
              <a:rPr lang="en-US" sz="4400" b="1" dirty="0">
                <a:solidFill>
                  <a:srgbClr val="FFFF00"/>
                </a:solidFill>
              </a:rPr>
              <a:t> </a:t>
            </a:r>
            <a:r>
              <a:rPr lang="en-US" sz="4400" b="1" dirty="0" err="1">
                <a:solidFill>
                  <a:srgbClr val="FFFF00"/>
                </a:solidFill>
              </a:rPr>
              <a:t>cụ</a:t>
            </a:r>
            <a:endParaRPr lang="en-US" sz="4400" b="1" dirty="0">
              <a:solidFill>
                <a:srgbClr val="FFFF00"/>
              </a:solidFill>
            </a:endParaRPr>
          </a:p>
        </p:txBody>
      </p:sp>
      <p:sp>
        <p:nvSpPr>
          <p:cNvPr id="6" name="Google Shape;389;p21"/>
          <p:cNvSpPr txBox="1">
            <a:spLocks noGrp="1"/>
          </p:cNvSpPr>
          <p:nvPr>
            <p:ph type="title"/>
          </p:nvPr>
        </p:nvSpPr>
        <p:spPr>
          <a:xfrm>
            <a:off x="76200" y="228600"/>
            <a:ext cx="8610600" cy="10323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75" rIns="68550" bIns="34275" anchor="ctr" anchorCtr="0">
            <a:noAutofit/>
          </a:bodyPr>
          <a:lstStyle/>
          <a:p>
            <a:pPr algn="ctr">
              <a:buSzPts val="4500"/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PHƯƠNG PHÁP ĐÁNH GIÁ HỒ SƠ HỌC TẬP,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SẢN PHẨM HOẠT ĐỘNG CỦA HỌC SINH</a:t>
            </a:r>
            <a:endParaRPr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58275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3">
            <a:extLst>
              <a:ext uri="{FF2B5EF4-FFF2-40B4-BE49-F238E27FC236}">
                <a16:creationId xmlns="" xmlns:a16="http://schemas.microsoft.com/office/drawing/2014/main" id="{3B61998D-4F4A-4A1B-BFBC-E5992EDD03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8208436"/>
              </p:ext>
            </p:extLst>
          </p:nvPr>
        </p:nvGraphicFramePr>
        <p:xfrm>
          <a:off x="1570192" y="1468466"/>
          <a:ext cx="5535976" cy="4351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Google Shape;389;p21"/>
          <p:cNvSpPr txBox="1">
            <a:spLocks noGrp="1"/>
          </p:cNvSpPr>
          <p:nvPr>
            <p:ph type="title"/>
          </p:nvPr>
        </p:nvSpPr>
        <p:spPr>
          <a:xfrm>
            <a:off x="685800" y="533400"/>
            <a:ext cx="7553196" cy="10323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75" rIns="68550" bIns="34275" anchor="ctr" anchorCtr="0">
            <a:noAutofit/>
          </a:bodyPr>
          <a:lstStyle/>
          <a:p>
            <a:pPr algn="ctr">
              <a:buSzPts val="4500"/>
            </a:pP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PHƯƠNG PHÁP KIỂM TRA VIẾT</a:t>
            </a:r>
            <a:endParaRPr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86615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="" xmlns:a16="http://schemas.microsoft.com/office/drawing/2014/main" id="{A6397B99-F076-4975-AE77-D4297B76B4A4}"/>
              </a:ext>
            </a:extLst>
          </p:cNvPr>
          <p:cNvGrpSpPr/>
          <p:nvPr/>
        </p:nvGrpSpPr>
        <p:grpSpPr>
          <a:xfrm>
            <a:off x="0" y="1211311"/>
            <a:ext cx="4068439" cy="5646689"/>
            <a:chOff x="2164011" y="669279"/>
            <a:chExt cx="5034709" cy="5646689"/>
          </a:xfrm>
        </p:grpSpPr>
        <p:pic>
          <p:nvPicPr>
            <p:cNvPr id="10" name="Picture 9" descr="Diagram&#10;&#10;Description automatically generated">
              <a:extLst>
                <a:ext uri="{FF2B5EF4-FFF2-40B4-BE49-F238E27FC236}">
                  <a16:creationId xmlns="" xmlns:a16="http://schemas.microsoft.com/office/drawing/2014/main" id="{53E599F8-F4B2-4218-94CE-5A0DCF5714EF}"/>
                </a:ext>
              </a:extLst>
            </p:cNvPr>
            <p:cNvPicPr/>
            <p:nvPr/>
          </p:nvPicPr>
          <p:blipFill rotWithShape="1">
            <a:blip r:embed="rId3"/>
            <a:srcRect t="5961" b="16185"/>
            <a:stretch/>
          </p:blipFill>
          <p:spPr>
            <a:xfrm>
              <a:off x="2164011" y="669279"/>
              <a:ext cx="5034709" cy="4569471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="" xmlns:a16="http://schemas.microsoft.com/office/drawing/2014/main" id="{4CB88ECB-8A49-4554-969E-8DA02315CB26}"/>
                </a:ext>
              </a:extLst>
            </p:cNvPr>
            <p:cNvSpPr txBox="1"/>
            <p:nvPr/>
          </p:nvSpPr>
          <p:spPr>
            <a:xfrm>
              <a:off x="2520713" y="5238750"/>
              <a:ext cx="4556362" cy="1077218"/>
            </a:xfrm>
            <a:prstGeom prst="rect">
              <a:avLst/>
            </a:prstGeom>
            <a:noFill/>
            <a:ln w="19050">
              <a:solidFill>
                <a:schemeClr val="accent6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Đánh</a:t>
              </a: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 </a:t>
              </a:r>
              <a:r>
                <a:rPr kumimoji="0" lang="en-US" sz="16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giá</a:t>
              </a: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 </a:t>
              </a:r>
              <a:r>
                <a:rPr kumimoji="0" lang="en-US" sz="16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kết</a:t>
              </a: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 </a:t>
              </a:r>
              <a:r>
                <a:rPr kumimoji="0" lang="en-US" sz="16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quả</a:t>
              </a: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 </a:t>
              </a:r>
              <a:r>
                <a:rPr kumimoji="0" lang="en-US" sz="16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giáo</a:t>
              </a: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 </a:t>
              </a:r>
              <a:r>
                <a:rPr kumimoji="0" lang="en-US" sz="16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dục</a:t>
              </a: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 HS </a:t>
              </a:r>
              <a:r>
                <a:rPr kumimoji="0" lang="en-US" sz="16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sau</a:t>
              </a: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 </a:t>
              </a:r>
              <a:r>
                <a:rPr kumimoji="0" lang="en-US" sz="16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một</a:t>
              </a: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 </a:t>
              </a:r>
              <a:r>
                <a:rPr kumimoji="0" lang="en-US" sz="16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giai</a:t>
              </a: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 </a:t>
              </a:r>
              <a:r>
                <a:rPr kumimoji="0" lang="en-US" sz="16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đoạn</a:t>
              </a: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 </a:t>
              </a:r>
              <a:r>
                <a:rPr kumimoji="0" lang="en-US" sz="16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học</a:t>
              </a: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 </a:t>
              </a:r>
              <a:r>
                <a:rPr kumimoji="0" lang="en-US" sz="16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tập</a:t>
              </a: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, </a:t>
              </a:r>
              <a:r>
                <a:rPr kumimoji="0" lang="en-US" sz="16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rèn</a:t>
              </a: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 </a:t>
              </a:r>
              <a:r>
                <a:rPr kumimoji="0" lang="en-US" sz="16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luyện</a:t>
              </a: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 </a:t>
              </a:r>
              <a:r>
                <a:rPr kumimoji="0" lang="en-US" sz="16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nhằm</a:t>
              </a: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 </a:t>
              </a:r>
              <a:r>
                <a:rPr kumimoji="0" lang="en-US" sz="16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xác</a:t>
              </a: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 </a:t>
              </a:r>
              <a:r>
                <a:rPr kumimoji="0" lang="en-US" sz="16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định</a:t>
              </a: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 </a:t>
              </a:r>
              <a:r>
                <a:rPr kumimoji="0" lang="en-US" sz="16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mức</a:t>
              </a: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 </a:t>
              </a:r>
              <a:r>
                <a:rPr kumimoji="0" lang="en-US" sz="16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độ</a:t>
              </a: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 </a:t>
              </a:r>
              <a:r>
                <a:rPr kumimoji="0" lang="en-US" sz="16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hoàn</a:t>
              </a: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 </a:t>
              </a:r>
              <a:r>
                <a:rPr kumimoji="0" lang="en-US" sz="16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thành</a:t>
              </a: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 </a:t>
              </a:r>
              <a:r>
                <a:rPr kumimoji="0" lang="en-US" sz="16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nhiệm</a:t>
              </a: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 </a:t>
              </a:r>
              <a:r>
                <a:rPr kumimoji="0" lang="en-US" sz="16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vụ</a:t>
              </a: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 </a:t>
              </a:r>
              <a:r>
                <a:rPr kumimoji="0" lang="en-US" sz="16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theo</a:t>
              </a: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 </a:t>
              </a:r>
              <a:r>
                <a:rPr kumimoji="0" lang="en-US" sz="16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yêu</a:t>
              </a: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 </a:t>
              </a:r>
              <a:r>
                <a:rPr kumimoji="0" lang="en-US" sz="16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cầu</a:t>
              </a: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 </a:t>
              </a:r>
              <a:r>
                <a:rPr kumimoji="0" lang="en-US" sz="16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cần</a:t>
              </a: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 </a:t>
              </a:r>
              <a:r>
                <a:rPr kumimoji="0" lang="en-US" sz="16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  <a:sym typeface="Arial"/>
                </a:rPr>
                <a:t>đạt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</p:grpSp>
      <p:sp>
        <p:nvSpPr>
          <p:cNvPr id="389" name="Google Shape;389;p21"/>
          <p:cNvSpPr txBox="1">
            <a:spLocks noGrp="1"/>
          </p:cNvSpPr>
          <p:nvPr>
            <p:ph type="title"/>
          </p:nvPr>
        </p:nvSpPr>
        <p:spPr>
          <a:xfrm>
            <a:off x="76200" y="-11723"/>
            <a:ext cx="8460545" cy="10323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75" rIns="68550" bIns="34275" anchor="ctr" anchorCtr="0">
            <a:noAutofit/>
          </a:bodyPr>
          <a:lstStyle/>
          <a:p>
            <a:pPr algn="ctr">
              <a:buSzPts val="4500"/>
            </a:pP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endParaRPr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Google Shape;388;p21">
            <a:extLst>
              <a:ext uri="{FF2B5EF4-FFF2-40B4-BE49-F238E27FC236}">
                <a16:creationId xmlns="" xmlns:a16="http://schemas.microsoft.com/office/drawing/2014/main" id="{3C96E20E-8404-4975-8F26-E72FB046B2B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222259" y="5820129"/>
            <a:ext cx="3767818" cy="1032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FFFFFF"/>
              </a:buClr>
              <a:buSzPts val="3000"/>
              <a:buNone/>
              <a:defRPr/>
            </a:pP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Montserrat"/>
              </a:rPr>
              <a:t>Phù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Montserrat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Montserrat"/>
              </a:rPr>
              <a:t>h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Montserrat"/>
              </a:rPr>
              <a:t>ợp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Montserrat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Montserrat"/>
              </a:rPr>
              <a:t>với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Montserrat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Montserrat"/>
              </a:rPr>
              <a:t>thông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Montserrat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Montserrat"/>
              </a:rPr>
              <a:t>tư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Montserrat"/>
              </a:rPr>
              <a:t> 27/2020/TT-BGDĐT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Montserrat"/>
            </a:endParaRPr>
          </a:p>
        </p:txBody>
      </p:sp>
      <p:graphicFrame>
        <p:nvGraphicFramePr>
          <p:cNvPr id="8" name="Content Placeholder 3">
            <a:extLst>
              <a:ext uri="{FF2B5EF4-FFF2-40B4-BE49-F238E27FC236}">
                <a16:creationId xmlns="" xmlns:a16="http://schemas.microsoft.com/office/drawing/2014/main" id="{3B61998D-4F4A-4A1B-BFBC-E5992EDD03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4766129"/>
              </p:ext>
            </p:extLst>
          </p:nvPr>
        </p:nvGraphicFramePr>
        <p:xfrm>
          <a:off x="3643193" y="1429119"/>
          <a:ext cx="5535976" cy="4351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31814097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58140ED9-94BC-482A-9ACB-0E25717D5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AD93096-5B34-4342-9326-69289CEAE4C2}" type="slidenum">
              <a:rPr lang="en-US" smtClean="0"/>
              <a:pPr/>
              <a:t>27</a:t>
            </a:fld>
            <a:endParaRPr lang="en-US" dirty="0">
              <a:solidFill>
                <a:srgbClr val="FFFFFF"/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="" xmlns:a16="http://schemas.microsoft.com/office/drawing/2014/main" id="{136706BC-FC8A-4A4A-96CC-ACD7E3BCD6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69127406"/>
              </p:ext>
            </p:extLst>
          </p:nvPr>
        </p:nvGraphicFramePr>
        <p:xfrm>
          <a:off x="3282462" y="431221"/>
          <a:ext cx="5400600" cy="6426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angle 2"/>
          <p:cNvSpPr/>
          <p:nvPr/>
        </p:nvSpPr>
        <p:spPr>
          <a:xfrm>
            <a:off x="609600" y="2661138"/>
            <a:ext cx="2743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III. CÁC </a:t>
            </a:r>
            <a:r>
              <a:rPr lang="en-US" sz="36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CÔNG </a:t>
            </a:r>
            <a:r>
              <a:rPr lang="en-US" sz="36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CỤ                                                       ĐÁNH </a:t>
            </a:r>
            <a:r>
              <a:rPr lang="en-US" sz="36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</a:p>
        </p:txBody>
      </p:sp>
    </p:spTree>
    <p:extLst>
      <p:ext uri="{BB962C8B-B14F-4D97-AF65-F5344CB8AC3E}">
        <p14:creationId xmlns:p14="http://schemas.microsoft.com/office/powerpoint/2010/main" val="143258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75542" y="1230661"/>
            <a:ext cx="8823956" cy="461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</a:t>
            </a:r>
          </a:p>
        </p:txBody>
      </p:sp>
      <p:sp>
        <p:nvSpPr>
          <p:cNvPr id="2" name="Rectangle 1"/>
          <p:cNvSpPr/>
          <p:nvPr/>
        </p:nvSpPr>
        <p:spPr>
          <a:xfrm>
            <a:off x="801235" y="3271458"/>
            <a:ext cx="4568561" cy="36924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</p:txBody>
      </p:sp>
      <p:sp>
        <p:nvSpPr>
          <p:cNvPr id="45" name="任意多边形 73"/>
          <p:cNvSpPr/>
          <p:nvPr/>
        </p:nvSpPr>
        <p:spPr bwMode="auto">
          <a:xfrm rot="10800000">
            <a:off x="201333" y="309540"/>
            <a:ext cx="7799666" cy="685981"/>
          </a:xfrm>
          <a:custGeom>
            <a:avLst/>
            <a:gdLst>
              <a:gd name="connsiteX0" fmla="*/ 3671470 w 4138458"/>
              <a:gd name="connsiteY0" fmla="*/ 1412149 h 1412149"/>
              <a:gd name="connsiteX1" fmla="*/ 3163470 w 4138458"/>
              <a:gd name="connsiteY1" fmla="*/ 1412149 h 1412149"/>
              <a:gd name="connsiteX2" fmla="*/ 3022552 w 4138458"/>
              <a:gd name="connsiteY2" fmla="*/ 1412149 h 1412149"/>
              <a:gd name="connsiteX3" fmla="*/ 2554799 w 4138458"/>
              <a:gd name="connsiteY3" fmla="*/ 1412149 h 1412149"/>
              <a:gd name="connsiteX4" fmla="*/ 2514552 w 4138458"/>
              <a:gd name="connsiteY4" fmla="*/ 1412149 h 1412149"/>
              <a:gd name="connsiteX5" fmla="*/ 2266137 w 4138458"/>
              <a:gd name="connsiteY5" fmla="*/ 1412149 h 1412149"/>
              <a:gd name="connsiteX6" fmla="*/ 1905881 w 4138458"/>
              <a:gd name="connsiteY6" fmla="*/ 1412149 h 1412149"/>
              <a:gd name="connsiteX7" fmla="*/ 1809866 w 4138458"/>
              <a:gd name="connsiteY7" fmla="*/ 1412149 h 1412149"/>
              <a:gd name="connsiteX8" fmla="*/ 1617219 w 4138458"/>
              <a:gd name="connsiteY8" fmla="*/ 1412149 h 1412149"/>
              <a:gd name="connsiteX9" fmla="*/ 1489857 w 4138458"/>
              <a:gd name="connsiteY9" fmla="*/ 1412149 h 1412149"/>
              <a:gd name="connsiteX10" fmla="*/ 1301866 w 4138458"/>
              <a:gd name="connsiteY10" fmla="*/ 1412149 h 1412149"/>
              <a:gd name="connsiteX11" fmla="*/ 1160948 w 4138458"/>
              <a:gd name="connsiteY11" fmla="*/ 1412149 h 1412149"/>
              <a:gd name="connsiteX12" fmla="*/ 1115038 w 4138458"/>
              <a:gd name="connsiteY12" fmla="*/ 1412149 h 1412149"/>
              <a:gd name="connsiteX13" fmla="*/ 840939 w 4138458"/>
              <a:gd name="connsiteY13" fmla="*/ 1412149 h 1412149"/>
              <a:gd name="connsiteX14" fmla="*/ 652948 w 4138458"/>
              <a:gd name="connsiteY14" fmla="*/ 1412149 h 1412149"/>
              <a:gd name="connsiteX15" fmla="*/ 466120 w 4138458"/>
              <a:gd name="connsiteY15" fmla="*/ 1412149 h 1412149"/>
              <a:gd name="connsiteX16" fmla="*/ 340972 w 4138458"/>
              <a:gd name="connsiteY16" fmla="*/ 1340266 h 1412149"/>
              <a:gd name="connsiteX17" fmla="*/ 16513 w 4138458"/>
              <a:gd name="connsiteY17" fmla="*/ 777957 h 1412149"/>
              <a:gd name="connsiteX18" fmla="*/ 16513 w 4138458"/>
              <a:gd name="connsiteY18" fmla="*/ 634192 h 1412149"/>
              <a:gd name="connsiteX19" fmla="*/ 340972 w 4138458"/>
              <a:gd name="connsiteY19" fmla="*/ 71883 h 1412149"/>
              <a:gd name="connsiteX20" fmla="*/ 466120 w 4138458"/>
              <a:gd name="connsiteY20" fmla="*/ 0 h 1412149"/>
              <a:gd name="connsiteX21" fmla="*/ 652948 w 4138458"/>
              <a:gd name="connsiteY21" fmla="*/ 0 h 1412149"/>
              <a:gd name="connsiteX22" fmla="*/ 680314 w 4138458"/>
              <a:gd name="connsiteY22" fmla="*/ 0 h 1412149"/>
              <a:gd name="connsiteX23" fmla="*/ 840939 w 4138458"/>
              <a:gd name="connsiteY23" fmla="*/ 0 h 1412149"/>
              <a:gd name="connsiteX24" fmla="*/ 841276 w 4138458"/>
              <a:gd name="connsiteY24" fmla="*/ 0 h 1412149"/>
              <a:gd name="connsiteX25" fmla="*/ 867142 w 4138458"/>
              <a:gd name="connsiteY25" fmla="*/ 0 h 1412149"/>
              <a:gd name="connsiteX26" fmla="*/ 956611 w 4138458"/>
              <a:gd name="connsiteY26" fmla="*/ 0 h 1412149"/>
              <a:gd name="connsiteX27" fmla="*/ 1028104 w 4138458"/>
              <a:gd name="connsiteY27" fmla="*/ 0 h 1412149"/>
              <a:gd name="connsiteX28" fmla="*/ 1033923 w 4138458"/>
              <a:gd name="connsiteY28" fmla="*/ 0 h 1412149"/>
              <a:gd name="connsiteX29" fmla="*/ 1055133 w 4138458"/>
              <a:gd name="connsiteY29" fmla="*/ 0 h 1412149"/>
              <a:gd name="connsiteX30" fmla="*/ 1080817 w 4138458"/>
              <a:gd name="connsiteY30" fmla="*/ 0 h 1412149"/>
              <a:gd name="connsiteX31" fmla="*/ 1115038 w 4138458"/>
              <a:gd name="connsiteY31" fmla="*/ 0 h 1412149"/>
              <a:gd name="connsiteX32" fmla="*/ 1143439 w 4138458"/>
              <a:gd name="connsiteY32" fmla="*/ 0 h 1412149"/>
              <a:gd name="connsiteX33" fmla="*/ 1160948 w 4138458"/>
              <a:gd name="connsiteY33" fmla="*/ 0 h 1412149"/>
              <a:gd name="connsiteX34" fmla="*/ 1216095 w 4138458"/>
              <a:gd name="connsiteY34" fmla="*/ 0 h 1412149"/>
              <a:gd name="connsiteX35" fmla="*/ 1220751 w 4138458"/>
              <a:gd name="connsiteY35" fmla="*/ 0 h 1412149"/>
              <a:gd name="connsiteX36" fmla="*/ 1267645 w 4138458"/>
              <a:gd name="connsiteY36" fmla="*/ 0 h 1412149"/>
              <a:gd name="connsiteX37" fmla="*/ 1291726 w 4138458"/>
              <a:gd name="connsiteY37" fmla="*/ 0 h 1412149"/>
              <a:gd name="connsiteX38" fmla="*/ 1301866 w 4138458"/>
              <a:gd name="connsiteY38" fmla="*/ 0 h 1412149"/>
              <a:gd name="connsiteX39" fmla="*/ 1331430 w 4138458"/>
              <a:gd name="connsiteY39" fmla="*/ 0 h 1412149"/>
              <a:gd name="connsiteX40" fmla="*/ 1375142 w 4138458"/>
              <a:gd name="connsiteY40" fmla="*/ 0 h 1412149"/>
              <a:gd name="connsiteX41" fmla="*/ 1408742 w 4138458"/>
              <a:gd name="connsiteY41" fmla="*/ 0 h 1412149"/>
              <a:gd name="connsiteX42" fmla="*/ 1455636 w 4138458"/>
              <a:gd name="connsiteY42" fmla="*/ 0 h 1412149"/>
              <a:gd name="connsiteX43" fmla="*/ 1479717 w 4138458"/>
              <a:gd name="connsiteY43" fmla="*/ 0 h 1412149"/>
              <a:gd name="connsiteX44" fmla="*/ 1489857 w 4138458"/>
              <a:gd name="connsiteY44" fmla="*/ 0 h 1412149"/>
              <a:gd name="connsiteX45" fmla="*/ 1536104 w 4138458"/>
              <a:gd name="connsiteY45" fmla="*/ 0 h 1412149"/>
              <a:gd name="connsiteX46" fmla="*/ 1617219 w 4138458"/>
              <a:gd name="connsiteY46" fmla="*/ 0 h 1412149"/>
              <a:gd name="connsiteX47" fmla="*/ 1651439 w 4138458"/>
              <a:gd name="connsiteY47" fmla="*/ 0 h 1412149"/>
              <a:gd name="connsiteX48" fmla="*/ 1728751 w 4138458"/>
              <a:gd name="connsiteY48" fmla="*/ 0 h 1412149"/>
              <a:gd name="connsiteX49" fmla="*/ 1775645 w 4138458"/>
              <a:gd name="connsiteY49" fmla="*/ 0 h 1412149"/>
              <a:gd name="connsiteX50" fmla="*/ 1799726 w 4138458"/>
              <a:gd name="connsiteY50" fmla="*/ 0 h 1412149"/>
              <a:gd name="connsiteX51" fmla="*/ 1809866 w 4138458"/>
              <a:gd name="connsiteY51" fmla="*/ 0 h 1412149"/>
              <a:gd name="connsiteX52" fmla="*/ 1831413 w 4138458"/>
              <a:gd name="connsiteY52" fmla="*/ 0 h 1412149"/>
              <a:gd name="connsiteX53" fmla="*/ 1905881 w 4138458"/>
              <a:gd name="connsiteY53" fmla="*/ 0 h 1412149"/>
              <a:gd name="connsiteX54" fmla="*/ 1992375 w 4138458"/>
              <a:gd name="connsiteY54" fmla="*/ 0 h 1412149"/>
              <a:gd name="connsiteX55" fmla="*/ 2107709 w 4138458"/>
              <a:gd name="connsiteY55" fmla="*/ 0 h 1412149"/>
              <a:gd name="connsiteX56" fmla="*/ 2120075 w 4138458"/>
              <a:gd name="connsiteY56" fmla="*/ 0 h 1412149"/>
              <a:gd name="connsiteX57" fmla="*/ 2185022 w 4138458"/>
              <a:gd name="connsiteY57" fmla="*/ 0 h 1412149"/>
              <a:gd name="connsiteX58" fmla="*/ 2231916 w 4138458"/>
              <a:gd name="connsiteY58" fmla="*/ 0 h 1412149"/>
              <a:gd name="connsiteX59" fmla="*/ 2255997 w 4138458"/>
              <a:gd name="connsiteY59" fmla="*/ 0 h 1412149"/>
              <a:gd name="connsiteX60" fmla="*/ 2266137 w 4138458"/>
              <a:gd name="connsiteY60" fmla="*/ 0 h 1412149"/>
              <a:gd name="connsiteX61" fmla="*/ 2281036 w 4138458"/>
              <a:gd name="connsiteY61" fmla="*/ 0 h 1412149"/>
              <a:gd name="connsiteX62" fmla="*/ 2473684 w 4138458"/>
              <a:gd name="connsiteY62" fmla="*/ 0 h 1412149"/>
              <a:gd name="connsiteX63" fmla="*/ 2514552 w 4138458"/>
              <a:gd name="connsiteY63" fmla="*/ 0 h 1412149"/>
              <a:gd name="connsiteX64" fmla="*/ 2520578 w 4138458"/>
              <a:gd name="connsiteY64" fmla="*/ 0 h 1412149"/>
              <a:gd name="connsiteX65" fmla="*/ 2544659 w 4138458"/>
              <a:gd name="connsiteY65" fmla="*/ 0 h 1412149"/>
              <a:gd name="connsiteX66" fmla="*/ 2554799 w 4138458"/>
              <a:gd name="connsiteY66" fmla="*/ 0 h 1412149"/>
              <a:gd name="connsiteX67" fmla="*/ 2680485 w 4138458"/>
              <a:gd name="connsiteY67" fmla="*/ 0 h 1412149"/>
              <a:gd name="connsiteX68" fmla="*/ 3005042 w 4138458"/>
              <a:gd name="connsiteY68" fmla="*/ 0 h 1412149"/>
              <a:gd name="connsiteX69" fmla="*/ 3022552 w 4138458"/>
              <a:gd name="connsiteY69" fmla="*/ 0 h 1412149"/>
              <a:gd name="connsiteX70" fmla="*/ 3082355 w 4138458"/>
              <a:gd name="connsiteY70" fmla="*/ 0 h 1412149"/>
              <a:gd name="connsiteX71" fmla="*/ 3129249 w 4138458"/>
              <a:gd name="connsiteY71" fmla="*/ 0 h 1412149"/>
              <a:gd name="connsiteX72" fmla="*/ 3153330 w 4138458"/>
              <a:gd name="connsiteY72" fmla="*/ 0 h 1412149"/>
              <a:gd name="connsiteX73" fmla="*/ 3163470 w 4138458"/>
              <a:gd name="connsiteY73" fmla="*/ 0 h 1412149"/>
              <a:gd name="connsiteX74" fmla="*/ 3236746 w 4138458"/>
              <a:gd name="connsiteY74" fmla="*/ 0 h 1412149"/>
              <a:gd name="connsiteX75" fmla="*/ 3671470 w 4138458"/>
              <a:gd name="connsiteY75" fmla="*/ 0 h 1412149"/>
              <a:gd name="connsiteX76" fmla="*/ 3796617 w 4138458"/>
              <a:gd name="connsiteY76" fmla="*/ 71883 h 1412149"/>
              <a:gd name="connsiteX77" fmla="*/ 4121076 w 4138458"/>
              <a:gd name="connsiteY77" fmla="*/ 634192 h 1412149"/>
              <a:gd name="connsiteX78" fmla="*/ 4121076 w 4138458"/>
              <a:gd name="connsiteY78" fmla="*/ 777957 h 1412149"/>
              <a:gd name="connsiteX79" fmla="*/ 3796617 w 4138458"/>
              <a:gd name="connsiteY79" fmla="*/ 1340266 h 1412149"/>
              <a:gd name="connsiteX80" fmla="*/ 3671470 w 4138458"/>
              <a:gd name="connsiteY80" fmla="*/ 1412149 h 1412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4138458" h="1412149">
                <a:moveTo>
                  <a:pt x="3671470" y="1412149"/>
                </a:moveTo>
                <a:lnTo>
                  <a:pt x="3163470" y="1412149"/>
                </a:lnTo>
                <a:lnTo>
                  <a:pt x="3022552" y="1412149"/>
                </a:lnTo>
                <a:lnTo>
                  <a:pt x="2554799" y="1412149"/>
                </a:lnTo>
                <a:lnTo>
                  <a:pt x="2514552" y="1412149"/>
                </a:lnTo>
                <a:lnTo>
                  <a:pt x="2266137" y="1412149"/>
                </a:lnTo>
                <a:lnTo>
                  <a:pt x="1905881" y="1412149"/>
                </a:lnTo>
                <a:lnTo>
                  <a:pt x="1809866" y="1412149"/>
                </a:lnTo>
                <a:lnTo>
                  <a:pt x="1617219" y="1412149"/>
                </a:lnTo>
                <a:lnTo>
                  <a:pt x="1489857" y="1412149"/>
                </a:lnTo>
                <a:lnTo>
                  <a:pt x="1301866" y="1412149"/>
                </a:lnTo>
                <a:lnTo>
                  <a:pt x="1160948" y="1412149"/>
                </a:lnTo>
                <a:lnTo>
                  <a:pt x="1115038" y="1412149"/>
                </a:lnTo>
                <a:lnTo>
                  <a:pt x="840939" y="1412149"/>
                </a:lnTo>
                <a:lnTo>
                  <a:pt x="652948" y="1412149"/>
                </a:lnTo>
                <a:lnTo>
                  <a:pt x="466120" y="1412149"/>
                </a:lnTo>
                <a:cubicBezTo>
                  <a:pt x="420928" y="1412149"/>
                  <a:pt x="364147" y="1379686"/>
                  <a:pt x="340972" y="1340266"/>
                </a:cubicBezTo>
                <a:cubicBezTo>
                  <a:pt x="16513" y="777957"/>
                  <a:pt x="16513" y="777957"/>
                  <a:pt x="16513" y="777957"/>
                </a:cubicBezTo>
                <a:cubicBezTo>
                  <a:pt x="-5504" y="738538"/>
                  <a:pt x="-5504" y="673611"/>
                  <a:pt x="16513" y="634192"/>
                </a:cubicBezTo>
                <a:cubicBezTo>
                  <a:pt x="340972" y="71883"/>
                  <a:pt x="340972" y="71883"/>
                  <a:pt x="340972" y="71883"/>
                </a:cubicBezTo>
                <a:cubicBezTo>
                  <a:pt x="364147" y="32463"/>
                  <a:pt x="420928" y="0"/>
                  <a:pt x="466120" y="0"/>
                </a:cubicBezTo>
                <a:lnTo>
                  <a:pt x="652948" y="0"/>
                </a:lnTo>
                <a:lnTo>
                  <a:pt x="680314" y="0"/>
                </a:lnTo>
                <a:lnTo>
                  <a:pt x="840939" y="0"/>
                </a:lnTo>
                <a:lnTo>
                  <a:pt x="841276" y="0"/>
                </a:lnTo>
                <a:lnTo>
                  <a:pt x="867142" y="0"/>
                </a:lnTo>
                <a:lnTo>
                  <a:pt x="956611" y="0"/>
                </a:lnTo>
                <a:lnTo>
                  <a:pt x="1028104" y="0"/>
                </a:lnTo>
                <a:lnTo>
                  <a:pt x="1033923" y="0"/>
                </a:lnTo>
                <a:lnTo>
                  <a:pt x="1055133" y="0"/>
                </a:lnTo>
                <a:lnTo>
                  <a:pt x="1080817" y="0"/>
                </a:lnTo>
                <a:cubicBezTo>
                  <a:pt x="1115038" y="0"/>
                  <a:pt x="1115038" y="0"/>
                  <a:pt x="1115038" y="0"/>
                </a:cubicBezTo>
                <a:lnTo>
                  <a:pt x="1143439" y="0"/>
                </a:lnTo>
                <a:lnTo>
                  <a:pt x="1160948" y="0"/>
                </a:lnTo>
                <a:lnTo>
                  <a:pt x="1216095" y="0"/>
                </a:lnTo>
                <a:lnTo>
                  <a:pt x="1220751" y="0"/>
                </a:lnTo>
                <a:lnTo>
                  <a:pt x="1267645" y="0"/>
                </a:lnTo>
                <a:lnTo>
                  <a:pt x="1291726" y="0"/>
                </a:lnTo>
                <a:lnTo>
                  <a:pt x="1301866" y="0"/>
                </a:lnTo>
                <a:lnTo>
                  <a:pt x="1331430" y="0"/>
                </a:lnTo>
                <a:lnTo>
                  <a:pt x="1375142" y="0"/>
                </a:lnTo>
                <a:lnTo>
                  <a:pt x="1408742" y="0"/>
                </a:lnTo>
                <a:lnTo>
                  <a:pt x="1455636" y="0"/>
                </a:lnTo>
                <a:lnTo>
                  <a:pt x="1479717" y="0"/>
                </a:lnTo>
                <a:lnTo>
                  <a:pt x="1489857" y="0"/>
                </a:lnTo>
                <a:lnTo>
                  <a:pt x="1536104" y="0"/>
                </a:lnTo>
                <a:lnTo>
                  <a:pt x="1617219" y="0"/>
                </a:lnTo>
                <a:lnTo>
                  <a:pt x="1651439" y="0"/>
                </a:lnTo>
                <a:lnTo>
                  <a:pt x="1728751" y="0"/>
                </a:lnTo>
                <a:lnTo>
                  <a:pt x="1775645" y="0"/>
                </a:lnTo>
                <a:lnTo>
                  <a:pt x="1799726" y="0"/>
                </a:lnTo>
                <a:lnTo>
                  <a:pt x="1809866" y="0"/>
                </a:lnTo>
                <a:lnTo>
                  <a:pt x="1831413" y="0"/>
                </a:lnTo>
                <a:lnTo>
                  <a:pt x="1905881" y="0"/>
                </a:lnTo>
                <a:lnTo>
                  <a:pt x="1992375" y="0"/>
                </a:lnTo>
                <a:lnTo>
                  <a:pt x="2107709" y="0"/>
                </a:lnTo>
                <a:lnTo>
                  <a:pt x="2120075" y="0"/>
                </a:lnTo>
                <a:lnTo>
                  <a:pt x="2185022" y="0"/>
                </a:lnTo>
                <a:lnTo>
                  <a:pt x="2231916" y="0"/>
                </a:lnTo>
                <a:lnTo>
                  <a:pt x="2255997" y="0"/>
                </a:lnTo>
                <a:lnTo>
                  <a:pt x="2266137" y="0"/>
                </a:lnTo>
                <a:lnTo>
                  <a:pt x="2281036" y="0"/>
                </a:lnTo>
                <a:cubicBezTo>
                  <a:pt x="2372290" y="0"/>
                  <a:pt x="2433126" y="0"/>
                  <a:pt x="2473684" y="0"/>
                </a:cubicBezTo>
                <a:lnTo>
                  <a:pt x="2514552" y="0"/>
                </a:lnTo>
                <a:lnTo>
                  <a:pt x="2520578" y="0"/>
                </a:lnTo>
                <a:lnTo>
                  <a:pt x="2544659" y="0"/>
                </a:lnTo>
                <a:lnTo>
                  <a:pt x="2554799" y="0"/>
                </a:lnTo>
                <a:lnTo>
                  <a:pt x="2680485" y="0"/>
                </a:lnTo>
                <a:cubicBezTo>
                  <a:pt x="2830376" y="0"/>
                  <a:pt x="2933750" y="0"/>
                  <a:pt x="3005042" y="0"/>
                </a:cubicBezTo>
                <a:lnTo>
                  <a:pt x="3022552" y="0"/>
                </a:lnTo>
                <a:lnTo>
                  <a:pt x="3082355" y="0"/>
                </a:lnTo>
                <a:lnTo>
                  <a:pt x="3129249" y="0"/>
                </a:lnTo>
                <a:lnTo>
                  <a:pt x="3153330" y="0"/>
                </a:lnTo>
                <a:lnTo>
                  <a:pt x="3163470" y="0"/>
                </a:lnTo>
                <a:lnTo>
                  <a:pt x="3236746" y="0"/>
                </a:lnTo>
                <a:cubicBezTo>
                  <a:pt x="3671470" y="0"/>
                  <a:pt x="3671470" y="0"/>
                  <a:pt x="3671470" y="0"/>
                </a:cubicBezTo>
                <a:cubicBezTo>
                  <a:pt x="3717821" y="0"/>
                  <a:pt x="3773442" y="32463"/>
                  <a:pt x="3796617" y="71883"/>
                </a:cubicBezTo>
                <a:cubicBezTo>
                  <a:pt x="4121076" y="634192"/>
                  <a:pt x="4121076" y="634192"/>
                  <a:pt x="4121076" y="634192"/>
                </a:cubicBezTo>
                <a:cubicBezTo>
                  <a:pt x="4144252" y="673611"/>
                  <a:pt x="4144252" y="738538"/>
                  <a:pt x="4121076" y="777957"/>
                </a:cubicBezTo>
                <a:cubicBezTo>
                  <a:pt x="3796617" y="1340266"/>
                  <a:pt x="3796617" y="1340266"/>
                  <a:pt x="3796617" y="1340266"/>
                </a:cubicBezTo>
                <a:cubicBezTo>
                  <a:pt x="3773442" y="1379686"/>
                  <a:pt x="3717821" y="1412149"/>
                  <a:pt x="3671470" y="1412149"/>
                </a:cubicBezTo>
                <a:close/>
              </a:path>
            </a:pathLst>
          </a:custGeom>
          <a:solidFill>
            <a:schemeClr val="accent5"/>
          </a:solidFill>
          <a:ln w="38100">
            <a:noFill/>
          </a:ln>
          <a:effectLst>
            <a:outerShdw blurRad="152400" dist="76200" dir="2700000" algn="tl" rotWithShape="0">
              <a:prstClr val="black">
                <a:alpha val="30000"/>
              </a:prstClr>
            </a:outerShdw>
          </a:effectLst>
          <a:scene3d>
            <a:camera prst="orthographicFront"/>
            <a:lightRig rig="threePt" dir="t">
              <a:rot lat="0" lon="0" rev="10800000"/>
            </a:lightRig>
          </a:scene3d>
          <a:sp3d prstMaterial="softEdge">
            <a:bevelT w="25400" h="12700"/>
          </a:sp3d>
        </p:spPr>
        <p:txBody>
          <a:bodyPr vert="horz" wrap="square" lIns="121876" tIns="60938" rIns="121876" bIns="60938" numCol="1" anchor="t" anchorCtr="0" compatLnSpc="1">
            <a:noAutofit/>
          </a:bodyPr>
          <a:lstStyle/>
          <a:p>
            <a:pPr defTabSz="1217987"/>
            <a:endParaRPr lang="zh-CN" altLang="en-US" sz="2486">
              <a:solidFill>
                <a:prstClr val="black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46" name="文本框 88"/>
          <p:cNvSpPr txBox="1"/>
          <p:nvPr/>
        </p:nvSpPr>
        <p:spPr>
          <a:xfrm>
            <a:off x="801235" y="326003"/>
            <a:ext cx="6553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 </a:t>
            </a:r>
            <a:r>
              <a:rPr lang="en-US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HỎI </a:t>
            </a:r>
            <a:r>
              <a:rPr 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SỬ DỤNG TRONG MÔN GDTC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="" xmlns:a16="http://schemas.microsoft.com/office/drawing/2014/main" id="{02190338-D218-4E25-9242-07D2CB21DA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02907603"/>
              </p:ext>
            </p:extLst>
          </p:nvPr>
        </p:nvGraphicFramePr>
        <p:xfrm>
          <a:off x="-457200" y="1503064"/>
          <a:ext cx="4897369" cy="4275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C6C693A9-DD7D-4D24-8CB0-5BA76D1A5A48}"/>
              </a:ext>
            </a:extLst>
          </p:cNvPr>
          <p:cNvSpPr txBox="1"/>
          <p:nvPr/>
        </p:nvSpPr>
        <p:spPr>
          <a:xfrm>
            <a:off x="4833596" y="1151472"/>
            <a:ext cx="4247964" cy="56938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hỏi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công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cụ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khá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phổ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biến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được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dùng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kiểm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đánh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giá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hỏi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được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sử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dụng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kiểm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hỏi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đáp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kiểm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viết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dưới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dạng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tự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luận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trắc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nghiệm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bảng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hỏi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ngắn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thẻ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kiểm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</a:t>
            </a:r>
            <a:r>
              <a:rPr lang="en-US" sz="2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/>
            <a:endParaRPr lang="en-US" sz="26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môn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GDTC,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giới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thiệu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công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cụ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câu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hỏi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kiểm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vấn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đáp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dạng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bảng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hỏi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ngắn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thẻ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kiểm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</a:t>
            </a:r>
            <a:r>
              <a:rPr lang="en-US" sz="2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6976166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75542" y="1230661"/>
            <a:ext cx="8823956" cy="461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</a:t>
            </a:r>
          </a:p>
        </p:txBody>
      </p:sp>
      <p:cxnSp>
        <p:nvCxnSpPr>
          <p:cNvPr id="39" name="Straight Connector 28"/>
          <p:cNvCxnSpPr/>
          <p:nvPr/>
        </p:nvCxnSpPr>
        <p:spPr>
          <a:xfrm>
            <a:off x="5687892" y="3057397"/>
            <a:ext cx="1875913" cy="0"/>
          </a:xfrm>
          <a:prstGeom prst="line">
            <a:avLst/>
          </a:prstGeom>
          <a:ln w="3175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28"/>
          <p:cNvCxnSpPr/>
          <p:nvPr/>
        </p:nvCxnSpPr>
        <p:spPr>
          <a:xfrm>
            <a:off x="1924006" y="3057397"/>
            <a:ext cx="1875913" cy="0"/>
          </a:xfrm>
          <a:prstGeom prst="line">
            <a:avLst/>
          </a:prstGeom>
          <a:ln w="3175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801235" y="3271458"/>
            <a:ext cx="4568561" cy="36924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</p:txBody>
      </p:sp>
      <p:sp>
        <p:nvSpPr>
          <p:cNvPr id="44" name="矩形 5"/>
          <p:cNvSpPr/>
          <p:nvPr/>
        </p:nvSpPr>
        <p:spPr>
          <a:xfrm>
            <a:off x="10588" y="1484784"/>
            <a:ext cx="9022962" cy="1618746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1419" tIns="45709" rIns="91419" bIns="45709" rtlCol="0" anchor="ctr"/>
          <a:lstStyle/>
          <a:p>
            <a:pPr algn="just">
              <a:buClr>
                <a:srgbClr val="000000"/>
              </a:buClr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Sản</a:t>
            </a:r>
            <a:r>
              <a:rPr lang="en-US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phẩm</a:t>
            </a:r>
            <a:r>
              <a:rPr lang="en-US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học</a:t>
            </a:r>
            <a:r>
              <a:rPr lang="en-US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tập</a:t>
            </a:r>
            <a:r>
              <a:rPr lang="en-US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</a:t>
            </a:r>
            <a:r>
              <a:rPr lang="vi-VN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kết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quả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hoạt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động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học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tập</a:t>
            </a:r>
            <a:r>
              <a:rPr lang="en-US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</a:t>
            </a:r>
            <a:r>
              <a:rPr lang="en-US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bằng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chứng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vận</a:t>
            </a:r>
            <a:r>
              <a:rPr lang="en-US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dụng</a:t>
            </a:r>
            <a:r>
              <a:rPr lang="en-US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kiến</a:t>
            </a:r>
            <a:r>
              <a:rPr lang="en-US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thức</a:t>
            </a:r>
            <a:r>
              <a:rPr lang="en-US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kĩ</a:t>
            </a:r>
            <a:r>
              <a:rPr lang="en-US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năng</a:t>
            </a:r>
            <a:r>
              <a:rPr lang="en-US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mà</a:t>
            </a:r>
            <a:r>
              <a:rPr lang="en-US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HS </a:t>
            </a:r>
            <a:r>
              <a:rPr lang="en-US" sz="28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đã</a:t>
            </a:r>
            <a:r>
              <a:rPr lang="en-US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vi-VN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en-US" sz="28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Đánh</a:t>
            </a:r>
            <a:r>
              <a:rPr lang="en-US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giá</a:t>
            </a:r>
            <a:r>
              <a:rPr lang="en-US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sự</a:t>
            </a:r>
            <a:r>
              <a:rPr lang="en-US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tiến</a:t>
            </a:r>
            <a:r>
              <a:rPr lang="en-US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bộ</a:t>
            </a:r>
            <a:r>
              <a:rPr lang="en-US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của</a:t>
            </a:r>
            <a:r>
              <a:rPr lang="en-US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HS, </a:t>
            </a:r>
            <a:r>
              <a:rPr lang="en-US" sz="28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quá</a:t>
            </a:r>
            <a:r>
              <a:rPr lang="en-US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trình</a:t>
            </a:r>
            <a:r>
              <a:rPr lang="en-US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tạo</a:t>
            </a:r>
            <a:r>
              <a:rPr lang="en-US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ra </a:t>
            </a:r>
            <a:r>
              <a:rPr lang="en-US" sz="28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sản</a:t>
            </a:r>
            <a:r>
              <a:rPr lang="en-US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phẩm</a:t>
            </a:r>
            <a:r>
              <a:rPr lang="en-US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mức</a:t>
            </a:r>
            <a:r>
              <a:rPr lang="en-US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độ</a:t>
            </a:r>
            <a:r>
              <a:rPr lang="en-US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đạt</a:t>
            </a:r>
            <a:r>
              <a:rPr lang="en-US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được</a:t>
            </a:r>
            <a:r>
              <a:rPr lang="en-US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các</a:t>
            </a:r>
            <a:r>
              <a:rPr lang="en-US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NL </a:t>
            </a:r>
            <a:r>
              <a:rPr lang="en-US" sz="28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của</a:t>
            </a:r>
            <a:r>
              <a:rPr lang="en-US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HS</a:t>
            </a:r>
            <a:endParaRPr lang="en-US" sz="28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5" name="任意多边形 73"/>
          <p:cNvSpPr/>
          <p:nvPr/>
        </p:nvSpPr>
        <p:spPr bwMode="auto">
          <a:xfrm rot="10800000">
            <a:off x="2736804" y="286789"/>
            <a:ext cx="4296200" cy="596576"/>
          </a:xfrm>
          <a:custGeom>
            <a:avLst/>
            <a:gdLst>
              <a:gd name="connsiteX0" fmla="*/ 3671470 w 4138458"/>
              <a:gd name="connsiteY0" fmla="*/ 1412149 h 1412149"/>
              <a:gd name="connsiteX1" fmla="*/ 3163470 w 4138458"/>
              <a:gd name="connsiteY1" fmla="*/ 1412149 h 1412149"/>
              <a:gd name="connsiteX2" fmla="*/ 3022552 w 4138458"/>
              <a:gd name="connsiteY2" fmla="*/ 1412149 h 1412149"/>
              <a:gd name="connsiteX3" fmla="*/ 2554799 w 4138458"/>
              <a:gd name="connsiteY3" fmla="*/ 1412149 h 1412149"/>
              <a:gd name="connsiteX4" fmla="*/ 2514552 w 4138458"/>
              <a:gd name="connsiteY4" fmla="*/ 1412149 h 1412149"/>
              <a:gd name="connsiteX5" fmla="*/ 2266137 w 4138458"/>
              <a:gd name="connsiteY5" fmla="*/ 1412149 h 1412149"/>
              <a:gd name="connsiteX6" fmla="*/ 1905881 w 4138458"/>
              <a:gd name="connsiteY6" fmla="*/ 1412149 h 1412149"/>
              <a:gd name="connsiteX7" fmla="*/ 1809866 w 4138458"/>
              <a:gd name="connsiteY7" fmla="*/ 1412149 h 1412149"/>
              <a:gd name="connsiteX8" fmla="*/ 1617219 w 4138458"/>
              <a:gd name="connsiteY8" fmla="*/ 1412149 h 1412149"/>
              <a:gd name="connsiteX9" fmla="*/ 1489857 w 4138458"/>
              <a:gd name="connsiteY9" fmla="*/ 1412149 h 1412149"/>
              <a:gd name="connsiteX10" fmla="*/ 1301866 w 4138458"/>
              <a:gd name="connsiteY10" fmla="*/ 1412149 h 1412149"/>
              <a:gd name="connsiteX11" fmla="*/ 1160948 w 4138458"/>
              <a:gd name="connsiteY11" fmla="*/ 1412149 h 1412149"/>
              <a:gd name="connsiteX12" fmla="*/ 1115038 w 4138458"/>
              <a:gd name="connsiteY12" fmla="*/ 1412149 h 1412149"/>
              <a:gd name="connsiteX13" fmla="*/ 840939 w 4138458"/>
              <a:gd name="connsiteY13" fmla="*/ 1412149 h 1412149"/>
              <a:gd name="connsiteX14" fmla="*/ 652948 w 4138458"/>
              <a:gd name="connsiteY14" fmla="*/ 1412149 h 1412149"/>
              <a:gd name="connsiteX15" fmla="*/ 466120 w 4138458"/>
              <a:gd name="connsiteY15" fmla="*/ 1412149 h 1412149"/>
              <a:gd name="connsiteX16" fmla="*/ 340972 w 4138458"/>
              <a:gd name="connsiteY16" fmla="*/ 1340266 h 1412149"/>
              <a:gd name="connsiteX17" fmla="*/ 16513 w 4138458"/>
              <a:gd name="connsiteY17" fmla="*/ 777957 h 1412149"/>
              <a:gd name="connsiteX18" fmla="*/ 16513 w 4138458"/>
              <a:gd name="connsiteY18" fmla="*/ 634192 h 1412149"/>
              <a:gd name="connsiteX19" fmla="*/ 340972 w 4138458"/>
              <a:gd name="connsiteY19" fmla="*/ 71883 h 1412149"/>
              <a:gd name="connsiteX20" fmla="*/ 466120 w 4138458"/>
              <a:gd name="connsiteY20" fmla="*/ 0 h 1412149"/>
              <a:gd name="connsiteX21" fmla="*/ 652948 w 4138458"/>
              <a:gd name="connsiteY21" fmla="*/ 0 h 1412149"/>
              <a:gd name="connsiteX22" fmla="*/ 680314 w 4138458"/>
              <a:gd name="connsiteY22" fmla="*/ 0 h 1412149"/>
              <a:gd name="connsiteX23" fmla="*/ 840939 w 4138458"/>
              <a:gd name="connsiteY23" fmla="*/ 0 h 1412149"/>
              <a:gd name="connsiteX24" fmla="*/ 841276 w 4138458"/>
              <a:gd name="connsiteY24" fmla="*/ 0 h 1412149"/>
              <a:gd name="connsiteX25" fmla="*/ 867142 w 4138458"/>
              <a:gd name="connsiteY25" fmla="*/ 0 h 1412149"/>
              <a:gd name="connsiteX26" fmla="*/ 956611 w 4138458"/>
              <a:gd name="connsiteY26" fmla="*/ 0 h 1412149"/>
              <a:gd name="connsiteX27" fmla="*/ 1028104 w 4138458"/>
              <a:gd name="connsiteY27" fmla="*/ 0 h 1412149"/>
              <a:gd name="connsiteX28" fmla="*/ 1033923 w 4138458"/>
              <a:gd name="connsiteY28" fmla="*/ 0 h 1412149"/>
              <a:gd name="connsiteX29" fmla="*/ 1055133 w 4138458"/>
              <a:gd name="connsiteY29" fmla="*/ 0 h 1412149"/>
              <a:gd name="connsiteX30" fmla="*/ 1080817 w 4138458"/>
              <a:gd name="connsiteY30" fmla="*/ 0 h 1412149"/>
              <a:gd name="connsiteX31" fmla="*/ 1115038 w 4138458"/>
              <a:gd name="connsiteY31" fmla="*/ 0 h 1412149"/>
              <a:gd name="connsiteX32" fmla="*/ 1143439 w 4138458"/>
              <a:gd name="connsiteY32" fmla="*/ 0 h 1412149"/>
              <a:gd name="connsiteX33" fmla="*/ 1160948 w 4138458"/>
              <a:gd name="connsiteY33" fmla="*/ 0 h 1412149"/>
              <a:gd name="connsiteX34" fmla="*/ 1216095 w 4138458"/>
              <a:gd name="connsiteY34" fmla="*/ 0 h 1412149"/>
              <a:gd name="connsiteX35" fmla="*/ 1220751 w 4138458"/>
              <a:gd name="connsiteY35" fmla="*/ 0 h 1412149"/>
              <a:gd name="connsiteX36" fmla="*/ 1267645 w 4138458"/>
              <a:gd name="connsiteY36" fmla="*/ 0 h 1412149"/>
              <a:gd name="connsiteX37" fmla="*/ 1291726 w 4138458"/>
              <a:gd name="connsiteY37" fmla="*/ 0 h 1412149"/>
              <a:gd name="connsiteX38" fmla="*/ 1301866 w 4138458"/>
              <a:gd name="connsiteY38" fmla="*/ 0 h 1412149"/>
              <a:gd name="connsiteX39" fmla="*/ 1331430 w 4138458"/>
              <a:gd name="connsiteY39" fmla="*/ 0 h 1412149"/>
              <a:gd name="connsiteX40" fmla="*/ 1375142 w 4138458"/>
              <a:gd name="connsiteY40" fmla="*/ 0 h 1412149"/>
              <a:gd name="connsiteX41" fmla="*/ 1408742 w 4138458"/>
              <a:gd name="connsiteY41" fmla="*/ 0 h 1412149"/>
              <a:gd name="connsiteX42" fmla="*/ 1455636 w 4138458"/>
              <a:gd name="connsiteY42" fmla="*/ 0 h 1412149"/>
              <a:gd name="connsiteX43" fmla="*/ 1479717 w 4138458"/>
              <a:gd name="connsiteY43" fmla="*/ 0 h 1412149"/>
              <a:gd name="connsiteX44" fmla="*/ 1489857 w 4138458"/>
              <a:gd name="connsiteY44" fmla="*/ 0 h 1412149"/>
              <a:gd name="connsiteX45" fmla="*/ 1536104 w 4138458"/>
              <a:gd name="connsiteY45" fmla="*/ 0 h 1412149"/>
              <a:gd name="connsiteX46" fmla="*/ 1617219 w 4138458"/>
              <a:gd name="connsiteY46" fmla="*/ 0 h 1412149"/>
              <a:gd name="connsiteX47" fmla="*/ 1651439 w 4138458"/>
              <a:gd name="connsiteY47" fmla="*/ 0 h 1412149"/>
              <a:gd name="connsiteX48" fmla="*/ 1728751 w 4138458"/>
              <a:gd name="connsiteY48" fmla="*/ 0 h 1412149"/>
              <a:gd name="connsiteX49" fmla="*/ 1775645 w 4138458"/>
              <a:gd name="connsiteY49" fmla="*/ 0 h 1412149"/>
              <a:gd name="connsiteX50" fmla="*/ 1799726 w 4138458"/>
              <a:gd name="connsiteY50" fmla="*/ 0 h 1412149"/>
              <a:gd name="connsiteX51" fmla="*/ 1809866 w 4138458"/>
              <a:gd name="connsiteY51" fmla="*/ 0 h 1412149"/>
              <a:gd name="connsiteX52" fmla="*/ 1831413 w 4138458"/>
              <a:gd name="connsiteY52" fmla="*/ 0 h 1412149"/>
              <a:gd name="connsiteX53" fmla="*/ 1905881 w 4138458"/>
              <a:gd name="connsiteY53" fmla="*/ 0 h 1412149"/>
              <a:gd name="connsiteX54" fmla="*/ 1992375 w 4138458"/>
              <a:gd name="connsiteY54" fmla="*/ 0 h 1412149"/>
              <a:gd name="connsiteX55" fmla="*/ 2107709 w 4138458"/>
              <a:gd name="connsiteY55" fmla="*/ 0 h 1412149"/>
              <a:gd name="connsiteX56" fmla="*/ 2120075 w 4138458"/>
              <a:gd name="connsiteY56" fmla="*/ 0 h 1412149"/>
              <a:gd name="connsiteX57" fmla="*/ 2185022 w 4138458"/>
              <a:gd name="connsiteY57" fmla="*/ 0 h 1412149"/>
              <a:gd name="connsiteX58" fmla="*/ 2231916 w 4138458"/>
              <a:gd name="connsiteY58" fmla="*/ 0 h 1412149"/>
              <a:gd name="connsiteX59" fmla="*/ 2255997 w 4138458"/>
              <a:gd name="connsiteY59" fmla="*/ 0 h 1412149"/>
              <a:gd name="connsiteX60" fmla="*/ 2266137 w 4138458"/>
              <a:gd name="connsiteY60" fmla="*/ 0 h 1412149"/>
              <a:gd name="connsiteX61" fmla="*/ 2281036 w 4138458"/>
              <a:gd name="connsiteY61" fmla="*/ 0 h 1412149"/>
              <a:gd name="connsiteX62" fmla="*/ 2473684 w 4138458"/>
              <a:gd name="connsiteY62" fmla="*/ 0 h 1412149"/>
              <a:gd name="connsiteX63" fmla="*/ 2514552 w 4138458"/>
              <a:gd name="connsiteY63" fmla="*/ 0 h 1412149"/>
              <a:gd name="connsiteX64" fmla="*/ 2520578 w 4138458"/>
              <a:gd name="connsiteY64" fmla="*/ 0 h 1412149"/>
              <a:gd name="connsiteX65" fmla="*/ 2544659 w 4138458"/>
              <a:gd name="connsiteY65" fmla="*/ 0 h 1412149"/>
              <a:gd name="connsiteX66" fmla="*/ 2554799 w 4138458"/>
              <a:gd name="connsiteY66" fmla="*/ 0 h 1412149"/>
              <a:gd name="connsiteX67" fmla="*/ 2680485 w 4138458"/>
              <a:gd name="connsiteY67" fmla="*/ 0 h 1412149"/>
              <a:gd name="connsiteX68" fmla="*/ 3005042 w 4138458"/>
              <a:gd name="connsiteY68" fmla="*/ 0 h 1412149"/>
              <a:gd name="connsiteX69" fmla="*/ 3022552 w 4138458"/>
              <a:gd name="connsiteY69" fmla="*/ 0 h 1412149"/>
              <a:gd name="connsiteX70" fmla="*/ 3082355 w 4138458"/>
              <a:gd name="connsiteY70" fmla="*/ 0 h 1412149"/>
              <a:gd name="connsiteX71" fmla="*/ 3129249 w 4138458"/>
              <a:gd name="connsiteY71" fmla="*/ 0 h 1412149"/>
              <a:gd name="connsiteX72" fmla="*/ 3153330 w 4138458"/>
              <a:gd name="connsiteY72" fmla="*/ 0 h 1412149"/>
              <a:gd name="connsiteX73" fmla="*/ 3163470 w 4138458"/>
              <a:gd name="connsiteY73" fmla="*/ 0 h 1412149"/>
              <a:gd name="connsiteX74" fmla="*/ 3236746 w 4138458"/>
              <a:gd name="connsiteY74" fmla="*/ 0 h 1412149"/>
              <a:gd name="connsiteX75" fmla="*/ 3671470 w 4138458"/>
              <a:gd name="connsiteY75" fmla="*/ 0 h 1412149"/>
              <a:gd name="connsiteX76" fmla="*/ 3796617 w 4138458"/>
              <a:gd name="connsiteY76" fmla="*/ 71883 h 1412149"/>
              <a:gd name="connsiteX77" fmla="*/ 4121076 w 4138458"/>
              <a:gd name="connsiteY77" fmla="*/ 634192 h 1412149"/>
              <a:gd name="connsiteX78" fmla="*/ 4121076 w 4138458"/>
              <a:gd name="connsiteY78" fmla="*/ 777957 h 1412149"/>
              <a:gd name="connsiteX79" fmla="*/ 3796617 w 4138458"/>
              <a:gd name="connsiteY79" fmla="*/ 1340266 h 1412149"/>
              <a:gd name="connsiteX80" fmla="*/ 3671470 w 4138458"/>
              <a:gd name="connsiteY80" fmla="*/ 1412149 h 1412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4138458" h="1412149">
                <a:moveTo>
                  <a:pt x="3671470" y="1412149"/>
                </a:moveTo>
                <a:lnTo>
                  <a:pt x="3163470" y="1412149"/>
                </a:lnTo>
                <a:lnTo>
                  <a:pt x="3022552" y="1412149"/>
                </a:lnTo>
                <a:lnTo>
                  <a:pt x="2554799" y="1412149"/>
                </a:lnTo>
                <a:lnTo>
                  <a:pt x="2514552" y="1412149"/>
                </a:lnTo>
                <a:lnTo>
                  <a:pt x="2266137" y="1412149"/>
                </a:lnTo>
                <a:lnTo>
                  <a:pt x="1905881" y="1412149"/>
                </a:lnTo>
                <a:lnTo>
                  <a:pt x="1809866" y="1412149"/>
                </a:lnTo>
                <a:lnTo>
                  <a:pt x="1617219" y="1412149"/>
                </a:lnTo>
                <a:lnTo>
                  <a:pt x="1489857" y="1412149"/>
                </a:lnTo>
                <a:lnTo>
                  <a:pt x="1301866" y="1412149"/>
                </a:lnTo>
                <a:lnTo>
                  <a:pt x="1160948" y="1412149"/>
                </a:lnTo>
                <a:lnTo>
                  <a:pt x="1115038" y="1412149"/>
                </a:lnTo>
                <a:lnTo>
                  <a:pt x="840939" y="1412149"/>
                </a:lnTo>
                <a:lnTo>
                  <a:pt x="652948" y="1412149"/>
                </a:lnTo>
                <a:lnTo>
                  <a:pt x="466120" y="1412149"/>
                </a:lnTo>
                <a:cubicBezTo>
                  <a:pt x="420928" y="1412149"/>
                  <a:pt x="364147" y="1379686"/>
                  <a:pt x="340972" y="1340266"/>
                </a:cubicBezTo>
                <a:cubicBezTo>
                  <a:pt x="16513" y="777957"/>
                  <a:pt x="16513" y="777957"/>
                  <a:pt x="16513" y="777957"/>
                </a:cubicBezTo>
                <a:cubicBezTo>
                  <a:pt x="-5504" y="738538"/>
                  <a:pt x="-5504" y="673611"/>
                  <a:pt x="16513" y="634192"/>
                </a:cubicBezTo>
                <a:cubicBezTo>
                  <a:pt x="340972" y="71883"/>
                  <a:pt x="340972" y="71883"/>
                  <a:pt x="340972" y="71883"/>
                </a:cubicBezTo>
                <a:cubicBezTo>
                  <a:pt x="364147" y="32463"/>
                  <a:pt x="420928" y="0"/>
                  <a:pt x="466120" y="0"/>
                </a:cubicBezTo>
                <a:lnTo>
                  <a:pt x="652948" y="0"/>
                </a:lnTo>
                <a:lnTo>
                  <a:pt x="680314" y="0"/>
                </a:lnTo>
                <a:lnTo>
                  <a:pt x="840939" y="0"/>
                </a:lnTo>
                <a:lnTo>
                  <a:pt x="841276" y="0"/>
                </a:lnTo>
                <a:lnTo>
                  <a:pt x="867142" y="0"/>
                </a:lnTo>
                <a:lnTo>
                  <a:pt x="956611" y="0"/>
                </a:lnTo>
                <a:lnTo>
                  <a:pt x="1028104" y="0"/>
                </a:lnTo>
                <a:lnTo>
                  <a:pt x="1033923" y="0"/>
                </a:lnTo>
                <a:lnTo>
                  <a:pt x="1055133" y="0"/>
                </a:lnTo>
                <a:lnTo>
                  <a:pt x="1080817" y="0"/>
                </a:lnTo>
                <a:cubicBezTo>
                  <a:pt x="1115038" y="0"/>
                  <a:pt x="1115038" y="0"/>
                  <a:pt x="1115038" y="0"/>
                </a:cubicBezTo>
                <a:lnTo>
                  <a:pt x="1143439" y="0"/>
                </a:lnTo>
                <a:lnTo>
                  <a:pt x="1160948" y="0"/>
                </a:lnTo>
                <a:lnTo>
                  <a:pt x="1216095" y="0"/>
                </a:lnTo>
                <a:lnTo>
                  <a:pt x="1220751" y="0"/>
                </a:lnTo>
                <a:lnTo>
                  <a:pt x="1267645" y="0"/>
                </a:lnTo>
                <a:lnTo>
                  <a:pt x="1291726" y="0"/>
                </a:lnTo>
                <a:lnTo>
                  <a:pt x="1301866" y="0"/>
                </a:lnTo>
                <a:lnTo>
                  <a:pt x="1331430" y="0"/>
                </a:lnTo>
                <a:lnTo>
                  <a:pt x="1375142" y="0"/>
                </a:lnTo>
                <a:lnTo>
                  <a:pt x="1408742" y="0"/>
                </a:lnTo>
                <a:lnTo>
                  <a:pt x="1455636" y="0"/>
                </a:lnTo>
                <a:lnTo>
                  <a:pt x="1479717" y="0"/>
                </a:lnTo>
                <a:lnTo>
                  <a:pt x="1489857" y="0"/>
                </a:lnTo>
                <a:lnTo>
                  <a:pt x="1536104" y="0"/>
                </a:lnTo>
                <a:lnTo>
                  <a:pt x="1617219" y="0"/>
                </a:lnTo>
                <a:lnTo>
                  <a:pt x="1651439" y="0"/>
                </a:lnTo>
                <a:lnTo>
                  <a:pt x="1728751" y="0"/>
                </a:lnTo>
                <a:lnTo>
                  <a:pt x="1775645" y="0"/>
                </a:lnTo>
                <a:lnTo>
                  <a:pt x="1799726" y="0"/>
                </a:lnTo>
                <a:lnTo>
                  <a:pt x="1809866" y="0"/>
                </a:lnTo>
                <a:lnTo>
                  <a:pt x="1831413" y="0"/>
                </a:lnTo>
                <a:lnTo>
                  <a:pt x="1905881" y="0"/>
                </a:lnTo>
                <a:lnTo>
                  <a:pt x="1992375" y="0"/>
                </a:lnTo>
                <a:lnTo>
                  <a:pt x="2107709" y="0"/>
                </a:lnTo>
                <a:lnTo>
                  <a:pt x="2120075" y="0"/>
                </a:lnTo>
                <a:lnTo>
                  <a:pt x="2185022" y="0"/>
                </a:lnTo>
                <a:lnTo>
                  <a:pt x="2231916" y="0"/>
                </a:lnTo>
                <a:lnTo>
                  <a:pt x="2255997" y="0"/>
                </a:lnTo>
                <a:lnTo>
                  <a:pt x="2266137" y="0"/>
                </a:lnTo>
                <a:lnTo>
                  <a:pt x="2281036" y="0"/>
                </a:lnTo>
                <a:cubicBezTo>
                  <a:pt x="2372290" y="0"/>
                  <a:pt x="2433126" y="0"/>
                  <a:pt x="2473684" y="0"/>
                </a:cubicBezTo>
                <a:lnTo>
                  <a:pt x="2514552" y="0"/>
                </a:lnTo>
                <a:lnTo>
                  <a:pt x="2520578" y="0"/>
                </a:lnTo>
                <a:lnTo>
                  <a:pt x="2544659" y="0"/>
                </a:lnTo>
                <a:lnTo>
                  <a:pt x="2554799" y="0"/>
                </a:lnTo>
                <a:lnTo>
                  <a:pt x="2680485" y="0"/>
                </a:lnTo>
                <a:cubicBezTo>
                  <a:pt x="2830376" y="0"/>
                  <a:pt x="2933750" y="0"/>
                  <a:pt x="3005042" y="0"/>
                </a:cubicBezTo>
                <a:lnTo>
                  <a:pt x="3022552" y="0"/>
                </a:lnTo>
                <a:lnTo>
                  <a:pt x="3082355" y="0"/>
                </a:lnTo>
                <a:lnTo>
                  <a:pt x="3129249" y="0"/>
                </a:lnTo>
                <a:lnTo>
                  <a:pt x="3153330" y="0"/>
                </a:lnTo>
                <a:lnTo>
                  <a:pt x="3163470" y="0"/>
                </a:lnTo>
                <a:lnTo>
                  <a:pt x="3236746" y="0"/>
                </a:lnTo>
                <a:cubicBezTo>
                  <a:pt x="3671470" y="0"/>
                  <a:pt x="3671470" y="0"/>
                  <a:pt x="3671470" y="0"/>
                </a:cubicBezTo>
                <a:cubicBezTo>
                  <a:pt x="3717821" y="0"/>
                  <a:pt x="3773442" y="32463"/>
                  <a:pt x="3796617" y="71883"/>
                </a:cubicBezTo>
                <a:cubicBezTo>
                  <a:pt x="4121076" y="634192"/>
                  <a:pt x="4121076" y="634192"/>
                  <a:pt x="4121076" y="634192"/>
                </a:cubicBezTo>
                <a:cubicBezTo>
                  <a:pt x="4144252" y="673611"/>
                  <a:pt x="4144252" y="738538"/>
                  <a:pt x="4121076" y="777957"/>
                </a:cubicBezTo>
                <a:cubicBezTo>
                  <a:pt x="3796617" y="1340266"/>
                  <a:pt x="3796617" y="1340266"/>
                  <a:pt x="3796617" y="1340266"/>
                </a:cubicBezTo>
                <a:cubicBezTo>
                  <a:pt x="3773442" y="1379686"/>
                  <a:pt x="3717821" y="1412149"/>
                  <a:pt x="3671470" y="1412149"/>
                </a:cubicBezTo>
                <a:close/>
              </a:path>
            </a:pathLst>
          </a:custGeom>
          <a:solidFill>
            <a:schemeClr val="accent5"/>
          </a:solidFill>
          <a:ln w="38100">
            <a:noFill/>
          </a:ln>
          <a:effectLst>
            <a:outerShdw blurRad="152400" dist="76200" dir="2700000" algn="tl" rotWithShape="0">
              <a:prstClr val="black">
                <a:alpha val="30000"/>
              </a:prstClr>
            </a:outerShdw>
          </a:effectLst>
          <a:scene3d>
            <a:camera prst="orthographicFront"/>
            <a:lightRig rig="threePt" dir="t">
              <a:rot lat="0" lon="0" rev="10800000"/>
            </a:lightRig>
          </a:scene3d>
          <a:sp3d prstMaterial="softEdge">
            <a:bevelT w="25400" h="12700"/>
          </a:sp3d>
        </p:spPr>
        <p:txBody>
          <a:bodyPr vert="horz" wrap="square" lIns="121876" tIns="60938" rIns="121876" bIns="60938" numCol="1" anchor="t" anchorCtr="0" compatLnSpc="1">
            <a:noAutofit/>
          </a:bodyPr>
          <a:lstStyle/>
          <a:p>
            <a:pPr defTabSz="1217987"/>
            <a:endParaRPr lang="zh-CN" altLang="en-US" sz="2486">
              <a:solidFill>
                <a:prstClr val="black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46" name="文本框 88"/>
          <p:cNvSpPr txBox="1"/>
          <p:nvPr/>
        </p:nvSpPr>
        <p:spPr>
          <a:xfrm>
            <a:off x="2638615" y="414032"/>
            <a:ext cx="4492577" cy="502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65" b="1" dirty="0">
                <a:solidFill>
                  <a:schemeClr val="bg1"/>
                </a:solidFill>
              </a:rPr>
              <a:t>SẢN PHẨM </a:t>
            </a:r>
            <a:r>
              <a:rPr lang="en-US" sz="2665" b="1" dirty="0" smtClean="0">
                <a:solidFill>
                  <a:schemeClr val="bg1"/>
                </a:solidFill>
              </a:rPr>
              <a:t>HỌC TẬP </a:t>
            </a:r>
            <a:endParaRPr lang="en-US" sz="2665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32920" y="4527948"/>
            <a:ext cx="10261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SẢN PHẨM </a:t>
            </a:r>
            <a:r>
              <a:rPr lang="en-US" sz="2400" b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endParaRPr lang="en-US" sz="2400" b="1" dirty="0">
              <a:solidFill>
                <a:schemeClr val="tx2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315769" y="3111494"/>
            <a:ext cx="6088619" cy="2713491"/>
            <a:chOff x="1271464" y="3057397"/>
            <a:chExt cx="8277318" cy="3097371"/>
          </a:xfrm>
        </p:grpSpPr>
        <p:grpSp>
          <p:nvGrpSpPr>
            <p:cNvPr id="9" name="Group 8"/>
            <p:cNvGrpSpPr/>
            <p:nvPr/>
          </p:nvGrpSpPr>
          <p:grpSpPr>
            <a:xfrm>
              <a:off x="1373973" y="3057397"/>
              <a:ext cx="8174809" cy="3097371"/>
              <a:chOff x="1330648" y="3057397"/>
              <a:chExt cx="8174809" cy="3097371"/>
            </a:xfrm>
          </p:grpSpPr>
          <p:sp>
            <p:nvSpPr>
              <p:cNvPr id="43" name="îṥliḋé"/>
              <p:cNvSpPr/>
              <p:nvPr/>
            </p:nvSpPr>
            <p:spPr>
              <a:xfrm rot="18900000">
                <a:off x="6799881" y="4061787"/>
                <a:ext cx="2298476" cy="209294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latin typeface="Arial"/>
                  <a:ea typeface="微软雅黑"/>
                  <a:sym typeface="Arial"/>
                </a:endParaRPr>
              </a:p>
            </p:txBody>
          </p:sp>
          <p:grpSp>
            <p:nvGrpSpPr>
              <p:cNvPr id="23" name="d1392df7-6ecb-46c8-a1d2-0dd5063724e6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    <p:cNvGrpSpPr>
                <a:grpSpLocks noChangeAspect="1"/>
              </p:cNvGrpSpPr>
              <p:nvPr>
                <p:custDataLst>
                  <p:tags r:id="rId1"/>
                </p:custDataLst>
              </p:nvPr>
            </p:nvGrpSpPr>
            <p:grpSpPr>
              <a:xfrm>
                <a:off x="1330648" y="3057397"/>
                <a:ext cx="5456945" cy="3097371"/>
                <a:chOff x="3240667" y="2202967"/>
                <a:chExt cx="4272723" cy="2663360"/>
              </a:xfrm>
            </p:grpSpPr>
            <p:sp>
              <p:nvSpPr>
                <p:cNvPr id="24" name="ïšḻîḍe"/>
                <p:cNvSpPr/>
                <p:nvPr/>
              </p:nvSpPr>
              <p:spPr>
                <a:xfrm rot="18900000">
                  <a:off x="5622097" y="2975033"/>
                  <a:ext cx="1891293" cy="1891294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latin typeface="Arial"/>
                    <a:ea typeface="微软雅黑"/>
                    <a:sym typeface="Arial"/>
                  </a:endParaRPr>
                </a:p>
              </p:txBody>
            </p:sp>
            <p:sp>
              <p:nvSpPr>
                <p:cNvPr id="27" name="iSļidé"/>
                <p:cNvSpPr/>
                <p:nvPr/>
              </p:nvSpPr>
              <p:spPr>
                <a:xfrm rot="18900000">
                  <a:off x="3594244" y="2997866"/>
                  <a:ext cx="1866647" cy="1864777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latin typeface="Arial"/>
                    <a:ea typeface="微软雅黑"/>
                    <a:sym typeface="Arial"/>
                  </a:endParaRPr>
                </a:p>
              </p:txBody>
            </p:sp>
            <p:sp>
              <p:nvSpPr>
                <p:cNvPr id="28" name="iš1îḋe"/>
                <p:cNvSpPr/>
                <p:nvPr/>
              </p:nvSpPr>
              <p:spPr>
                <a:xfrm rot="13500000">
                  <a:off x="3363103" y="2979839"/>
                  <a:ext cx="1774447" cy="1776229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latin typeface="Arial"/>
                    <a:ea typeface="微软雅黑"/>
                    <a:sym typeface="Arial"/>
                  </a:endParaRPr>
                </a:p>
              </p:txBody>
            </p:sp>
            <p:sp>
              <p:nvSpPr>
                <p:cNvPr id="31" name="îsļîde"/>
                <p:cNvSpPr/>
                <p:nvPr/>
              </p:nvSpPr>
              <p:spPr>
                <a:xfrm rot="8100000">
                  <a:off x="5376295" y="2972661"/>
                  <a:ext cx="1799679" cy="1799679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latin typeface="Arial"/>
                    <a:ea typeface="微软雅黑"/>
                    <a:sym typeface="Arial"/>
                  </a:endParaRPr>
                </a:p>
              </p:txBody>
            </p:sp>
            <p:sp>
              <p:nvSpPr>
                <p:cNvPr id="32" name="iṡľiḑé"/>
                <p:cNvSpPr txBox="1">
                  <a:spLocks/>
                </p:cNvSpPr>
                <p:nvPr/>
              </p:nvSpPr>
              <p:spPr bwMode="auto">
                <a:xfrm>
                  <a:off x="5318062" y="3218084"/>
                  <a:ext cx="1937846" cy="1221674"/>
                </a:xfrm>
                <a:prstGeom prst="rect">
                  <a:avLst/>
                </a:prstGeom>
                <a:noFill/>
                <a:scene3d>
                  <a:camera prst="orthographicFront">
                    <a:rot lat="0" lon="0" rev="0"/>
                  </a:camera>
                  <a:lightRig rig="threePt" dir="t"/>
                </a:scene3d>
                <a:sp3d prstMaterial="matte">
                  <a:bevelT w="1270" h="1270"/>
                </a:sp3d>
              </p:spPr>
              <p:txBody>
                <a:bodyPr wrap="none" lIns="0" tIns="0" rIns="0" bIns="0" anchor="ctr" anchorCtr="1">
                  <a:normAutofit/>
                  <a:sp3d/>
                </a:bodyPr>
                <a:lstStyle/>
                <a:p>
                  <a:pPr algn="ctr">
                    <a:buClr>
                      <a:prstClr val="white"/>
                    </a:buClr>
                    <a:defRPr/>
                  </a:pPr>
                  <a:r>
                    <a:rPr lang="en-US" altLang="zh-CN" sz="2400" b="1" dirty="0" err="1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  <a:sym typeface="Arial"/>
                    </a:rPr>
                    <a:t>Sản</a:t>
                  </a:r>
                  <a:r>
                    <a:rPr lang="en-US" altLang="zh-CN" sz="2400" b="1" dirty="0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  <a:sym typeface="Arial"/>
                    </a:rPr>
                    <a:t> </a:t>
                  </a:r>
                  <a:r>
                    <a:rPr lang="en-US" altLang="zh-CN" sz="2400" b="1" dirty="0" err="1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  <a:sym typeface="Arial"/>
                    </a:rPr>
                    <a:t>phẩm</a:t>
                  </a:r>
                  <a:endParaRPr lang="en-US" altLang="zh-CN" sz="24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  <a:sym typeface="Arial"/>
                  </a:endParaRPr>
                </a:p>
                <a:p>
                  <a:pPr algn="ctr">
                    <a:buClr>
                      <a:prstClr val="white"/>
                    </a:buClr>
                    <a:defRPr/>
                  </a:pPr>
                  <a:r>
                    <a:rPr lang="en-US" altLang="zh-CN" sz="2400" b="1" dirty="0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  <a:sym typeface="Arial"/>
                    </a:rPr>
                    <a:t>THỰC HÀNH</a:t>
                  </a:r>
                </a:p>
              </p:txBody>
            </p:sp>
            <p:cxnSp>
              <p:nvCxnSpPr>
                <p:cNvPr id="33" name="Straight Connector 26"/>
                <p:cNvCxnSpPr/>
                <p:nvPr/>
              </p:nvCxnSpPr>
              <p:spPr>
                <a:xfrm>
                  <a:off x="5199704" y="2218214"/>
                  <a:ext cx="0" cy="1669688"/>
                </a:xfrm>
                <a:prstGeom prst="line">
                  <a:avLst/>
                </a:prstGeom>
                <a:ln w="3175">
                  <a:solidFill>
                    <a:schemeClr val="tx2"/>
                  </a:solidFill>
                  <a:prstDash val="dash"/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27"/>
                <p:cNvCxnSpPr/>
                <p:nvPr/>
              </p:nvCxnSpPr>
              <p:spPr>
                <a:xfrm>
                  <a:off x="7338706" y="2206933"/>
                  <a:ext cx="0" cy="1680969"/>
                </a:xfrm>
                <a:prstGeom prst="line">
                  <a:avLst/>
                </a:prstGeom>
                <a:ln w="3175">
                  <a:solidFill>
                    <a:schemeClr val="tx2"/>
                  </a:solidFill>
                  <a:prstDash val="dash"/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28"/>
                <p:cNvCxnSpPr/>
                <p:nvPr/>
              </p:nvCxnSpPr>
              <p:spPr>
                <a:xfrm>
                  <a:off x="5199704" y="2202967"/>
                  <a:ext cx="2139002" cy="0"/>
                </a:xfrm>
                <a:prstGeom prst="line">
                  <a:avLst/>
                </a:prstGeom>
                <a:ln w="3175">
                  <a:solidFill>
                    <a:schemeClr val="tx2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8" name="íṧľiḑè"/>
                <p:cNvSpPr txBox="1">
                  <a:spLocks/>
                </p:cNvSpPr>
                <p:nvPr/>
              </p:nvSpPr>
              <p:spPr bwMode="auto">
                <a:xfrm>
                  <a:off x="3240667" y="3342051"/>
                  <a:ext cx="1937846" cy="894392"/>
                </a:xfrm>
                <a:prstGeom prst="rect">
                  <a:avLst/>
                </a:prstGeom>
                <a:noFill/>
                <a:scene3d>
                  <a:camera prst="orthographicFront">
                    <a:rot lat="0" lon="0" rev="0"/>
                  </a:camera>
                  <a:lightRig rig="threePt" dir="t"/>
                </a:scene3d>
                <a:sp3d prstMaterial="matte">
                  <a:bevelT w="1270" h="1270"/>
                </a:sp3d>
              </p:spPr>
              <p:txBody>
                <a:bodyPr wrap="none" lIns="0" tIns="0" rIns="0" bIns="0" anchor="ctr" anchorCtr="1">
                  <a:noAutofit/>
                  <a:sp3d/>
                </a:bodyPr>
                <a:lstStyle/>
                <a:p>
                  <a:pPr algn="ctr">
                    <a:buClr>
                      <a:prstClr val="white"/>
                    </a:buClr>
                    <a:defRPr/>
                  </a:pPr>
                  <a:r>
                    <a:rPr lang="en-US" altLang="zh-CN" sz="2800" b="1" dirty="0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  <a:sym typeface="Arial"/>
                    </a:rPr>
                    <a:t>DỰ ÁN </a:t>
                  </a:r>
                </a:p>
                <a:p>
                  <a:pPr algn="ctr">
                    <a:buClr>
                      <a:prstClr val="white"/>
                    </a:buClr>
                    <a:defRPr/>
                  </a:pPr>
                  <a:r>
                    <a:rPr lang="en-US" altLang="zh-CN" sz="2800" b="1" dirty="0">
                      <a:solidFill>
                        <a:schemeClr val="bg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  <a:sym typeface="Arial"/>
                    </a:rPr>
                    <a:t>HỌC TẬP</a:t>
                  </a:r>
                  <a:endParaRPr lang="zh-CN" altLang="en-US" sz="28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微软雅黑"/>
                    <a:cs typeface="Tahoma" panose="020B0604030504040204" pitchFamily="34" charset="0"/>
                    <a:sym typeface="Arial"/>
                  </a:endParaRPr>
                </a:p>
              </p:txBody>
            </p:sp>
          </p:grpSp>
          <p:sp>
            <p:nvSpPr>
              <p:cNvPr id="47" name="ïşliḓé"/>
              <p:cNvSpPr/>
              <p:nvPr/>
            </p:nvSpPr>
            <p:spPr>
              <a:xfrm rot="18900000">
                <a:off x="7206981" y="3966495"/>
                <a:ext cx="2298476" cy="2092947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1400">
                  <a:latin typeface="Arial"/>
                  <a:ea typeface="微软雅黑"/>
                  <a:sym typeface="Arial"/>
                </a:endParaRPr>
              </a:p>
            </p:txBody>
          </p:sp>
        </p:grpSp>
        <p:cxnSp>
          <p:nvCxnSpPr>
            <p:cNvPr id="41" name="Straight Connector 27"/>
            <p:cNvCxnSpPr/>
            <p:nvPr/>
          </p:nvCxnSpPr>
          <p:spPr>
            <a:xfrm>
              <a:off x="1271464" y="3130291"/>
              <a:ext cx="0" cy="1954893"/>
            </a:xfrm>
            <a:prstGeom prst="line">
              <a:avLst/>
            </a:prstGeom>
            <a:ln w="3175">
              <a:solidFill>
                <a:schemeClr val="tx2"/>
              </a:solidFill>
              <a:prstDash val="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0" name="Straight Connector 27"/>
          <p:cNvCxnSpPr/>
          <p:nvPr/>
        </p:nvCxnSpPr>
        <p:spPr>
          <a:xfrm>
            <a:off x="6570222" y="3075130"/>
            <a:ext cx="0" cy="1720927"/>
          </a:xfrm>
          <a:prstGeom prst="line">
            <a:avLst/>
          </a:prstGeom>
          <a:ln w="3175">
            <a:solidFill>
              <a:schemeClr val="tx2"/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3391429" y="6243163"/>
            <a:ext cx="2250734" cy="596576"/>
            <a:chOff x="4521904" y="6243163"/>
            <a:chExt cx="3000979" cy="596576"/>
          </a:xfrm>
        </p:grpSpPr>
        <p:sp>
          <p:nvSpPr>
            <p:cNvPr id="6" name="任意多边形 73"/>
            <p:cNvSpPr/>
            <p:nvPr/>
          </p:nvSpPr>
          <p:spPr bwMode="auto">
            <a:xfrm rot="10800000">
              <a:off x="4591871" y="6243163"/>
              <a:ext cx="2787165" cy="596576"/>
            </a:xfrm>
            <a:custGeom>
              <a:avLst/>
              <a:gdLst>
                <a:gd name="connsiteX0" fmla="*/ 3671470 w 4138458"/>
                <a:gd name="connsiteY0" fmla="*/ 1412149 h 1412149"/>
                <a:gd name="connsiteX1" fmla="*/ 3163470 w 4138458"/>
                <a:gd name="connsiteY1" fmla="*/ 1412149 h 1412149"/>
                <a:gd name="connsiteX2" fmla="*/ 3022552 w 4138458"/>
                <a:gd name="connsiteY2" fmla="*/ 1412149 h 1412149"/>
                <a:gd name="connsiteX3" fmla="*/ 2554799 w 4138458"/>
                <a:gd name="connsiteY3" fmla="*/ 1412149 h 1412149"/>
                <a:gd name="connsiteX4" fmla="*/ 2514552 w 4138458"/>
                <a:gd name="connsiteY4" fmla="*/ 1412149 h 1412149"/>
                <a:gd name="connsiteX5" fmla="*/ 2266137 w 4138458"/>
                <a:gd name="connsiteY5" fmla="*/ 1412149 h 1412149"/>
                <a:gd name="connsiteX6" fmla="*/ 1905881 w 4138458"/>
                <a:gd name="connsiteY6" fmla="*/ 1412149 h 1412149"/>
                <a:gd name="connsiteX7" fmla="*/ 1809866 w 4138458"/>
                <a:gd name="connsiteY7" fmla="*/ 1412149 h 1412149"/>
                <a:gd name="connsiteX8" fmla="*/ 1617219 w 4138458"/>
                <a:gd name="connsiteY8" fmla="*/ 1412149 h 1412149"/>
                <a:gd name="connsiteX9" fmla="*/ 1489857 w 4138458"/>
                <a:gd name="connsiteY9" fmla="*/ 1412149 h 1412149"/>
                <a:gd name="connsiteX10" fmla="*/ 1301866 w 4138458"/>
                <a:gd name="connsiteY10" fmla="*/ 1412149 h 1412149"/>
                <a:gd name="connsiteX11" fmla="*/ 1160948 w 4138458"/>
                <a:gd name="connsiteY11" fmla="*/ 1412149 h 1412149"/>
                <a:gd name="connsiteX12" fmla="*/ 1115038 w 4138458"/>
                <a:gd name="connsiteY12" fmla="*/ 1412149 h 1412149"/>
                <a:gd name="connsiteX13" fmla="*/ 840939 w 4138458"/>
                <a:gd name="connsiteY13" fmla="*/ 1412149 h 1412149"/>
                <a:gd name="connsiteX14" fmla="*/ 652948 w 4138458"/>
                <a:gd name="connsiteY14" fmla="*/ 1412149 h 1412149"/>
                <a:gd name="connsiteX15" fmla="*/ 466120 w 4138458"/>
                <a:gd name="connsiteY15" fmla="*/ 1412149 h 1412149"/>
                <a:gd name="connsiteX16" fmla="*/ 340972 w 4138458"/>
                <a:gd name="connsiteY16" fmla="*/ 1340266 h 1412149"/>
                <a:gd name="connsiteX17" fmla="*/ 16513 w 4138458"/>
                <a:gd name="connsiteY17" fmla="*/ 777957 h 1412149"/>
                <a:gd name="connsiteX18" fmla="*/ 16513 w 4138458"/>
                <a:gd name="connsiteY18" fmla="*/ 634192 h 1412149"/>
                <a:gd name="connsiteX19" fmla="*/ 340972 w 4138458"/>
                <a:gd name="connsiteY19" fmla="*/ 71883 h 1412149"/>
                <a:gd name="connsiteX20" fmla="*/ 466120 w 4138458"/>
                <a:gd name="connsiteY20" fmla="*/ 0 h 1412149"/>
                <a:gd name="connsiteX21" fmla="*/ 652948 w 4138458"/>
                <a:gd name="connsiteY21" fmla="*/ 0 h 1412149"/>
                <a:gd name="connsiteX22" fmla="*/ 680314 w 4138458"/>
                <a:gd name="connsiteY22" fmla="*/ 0 h 1412149"/>
                <a:gd name="connsiteX23" fmla="*/ 840939 w 4138458"/>
                <a:gd name="connsiteY23" fmla="*/ 0 h 1412149"/>
                <a:gd name="connsiteX24" fmla="*/ 841276 w 4138458"/>
                <a:gd name="connsiteY24" fmla="*/ 0 h 1412149"/>
                <a:gd name="connsiteX25" fmla="*/ 867142 w 4138458"/>
                <a:gd name="connsiteY25" fmla="*/ 0 h 1412149"/>
                <a:gd name="connsiteX26" fmla="*/ 956611 w 4138458"/>
                <a:gd name="connsiteY26" fmla="*/ 0 h 1412149"/>
                <a:gd name="connsiteX27" fmla="*/ 1028104 w 4138458"/>
                <a:gd name="connsiteY27" fmla="*/ 0 h 1412149"/>
                <a:gd name="connsiteX28" fmla="*/ 1033923 w 4138458"/>
                <a:gd name="connsiteY28" fmla="*/ 0 h 1412149"/>
                <a:gd name="connsiteX29" fmla="*/ 1055133 w 4138458"/>
                <a:gd name="connsiteY29" fmla="*/ 0 h 1412149"/>
                <a:gd name="connsiteX30" fmla="*/ 1080817 w 4138458"/>
                <a:gd name="connsiteY30" fmla="*/ 0 h 1412149"/>
                <a:gd name="connsiteX31" fmla="*/ 1115038 w 4138458"/>
                <a:gd name="connsiteY31" fmla="*/ 0 h 1412149"/>
                <a:gd name="connsiteX32" fmla="*/ 1143439 w 4138458"/>
                <a:gd name="connsiteY32" fmla="*/ 0 h 1412149"/>
                <a:gd name="connsiteX33" fmla="*/ 1160948 w 4138458"/>
                <a:gd name="connsiteY33" fmla="*/ 0 h 1412149"/>
                <a:gd name="connsiteX34" fmla="*/ 1216095 w 4138458"/>
                <a:gd name="connsiteY34" fmla="*/ 0 h 1412149"/>
                <a:gd name="connsiteX35" fmla="*/ 1220751 w 4138458"/>
                <a:gd name="connsiteY35" fmla="*/ 0 h 1412149"/>
                <a:gd name="connsiteX36" fmla="*/ 1267645 w 4138458"/>
                <a:gd name="connsiteY36" fmla="*/ 0 h 1412149"/>
                <a:gd name="connsiteX37" fmla="*/ 1291726 w 4138458"/>
                <a:gd name="connsiteY37" fmla="*/ 0 h 1412149"/>
                <a:gd name="connsiteX38" fmla="*/ 1301866 w 4138458"/>
                <a:gd name="connsiteY38" fmla="*/ 0 h 1412149"/>
                <a:gd name="connsiteX39" fmla="*/ 1331430 w 4138458"/>
                <a:gd name="connsiteY39" fmla="*/ 0 h 1412149"/>
                <a:gd name="connsiteX40" fmla="*/ 1375142 w 4138458"/>
                <a:gd name="connsiteY40" fmla="*/ 0 h 1412149"/>
                <a:gd name="connsiteX41" fmla="*/ 1408742 w 4138458"/>
                <a:gd name="connsiteY41" fmla="*/ 0 h 1412149"/>
                <a:gd name="connsiteX42" fmla="*/ 1455636 w 4138458"/>
                <a:gd name="connsiteY42" fmla="*/ 0 h 1412149"/>
                <a:gd name="connsiteX43" fmla="*/ 1479717 w 4138458"/>
                <a:gd name="connsiteY43" fmla="*/ 0 h 1412149"/>
                <a:gd name="connsiteX44" fmla="*/ 1489857 w 4138458"/>
                <a:gd name="connsiteY44" fmla="*/ 0 h 1412149"/>
                <a:gd name="connsiteX45" fmla="*/ 1536104 w 4138458"/>
                <a:gd name="connsiteY45" fmla="*/ 0 h 1412149"/>
                <a:gd name="connsiteX46" fmla="*/ 1617219 w 4138458"/>
                <a:gd name="connsiteY46" fmla="*/ 0 h 1412149"/>
                <a:gd name="connsiteX47" fmla="*/ 1651439 w 4138458"/>
                <a:gd name="connsiteY47" fmla="*/ 0 h 1412149"/>
                <a:gd name="connsiteX48" fmla="*/ 1728751 w 4138458"/>
                <a:gd name="connsiteY48" fmla="*/ 0 h 1412149"/>
                <a:gd name="connsiteX49" fmla="*/ 1775645 w 4138458"/>
                <a:gd name="connsiteY49" fmla="*/ 0 h 1412149"/>
                <a:gd name="connsiteX50" fmla="*/ 1799726 w 4138458"/>
                <a:gd name="connsiteY50" fmla="*/ 0 h 1412149"/>
                <a:gd name="connsiteX51" fmla="*/ 1809866 w 4138458"/>
                <a:gd name="connsiteY51" fmla="*/ 0 h 1412149"/>
                <a:gd name="connsiteX52" fmla="*/ 1831413 w 4138458"/>
                <a:gd name="connsiteY52" fmla="*/ 0 h 1412149"/>
                <a:gd name="connsiteX53" fmla="*/ 1905881 w 4138458"/>
                <a:gd name="connsiteY53" fmla="*/ 0 h 1412149"/>
                <a:gd name="connsiteX54" fmla="*/ 1992375 w 4138458"/>
                <a:gd name="connsiteY54" fmla="*/ 0 h 1412149"/>
                <a:gd name="connsiteX55" fmla="*/ 2107709 w 4138458"/>
                <a:gd name="connsiteY55" fmla="*/ 0 h 1412149"/>
                <a:gd name="connsiteX56" fmla="*/ 2120075 w 4138458"/>
                <a:gd name="connsiteY56" fmla="*/ 0 h 1412149"/>
                <a:gd name="connsiteX57" fmla="*/ 2185022 w 4138458"/>
                <a:gd name="connsiteY57" fmla="*/ 0 h 1412149"/>
                <a:gd name="connsiteX58" fmla="*/ 2231916 w 4138458"/>
                <a:gd name="connsiteY58" fmla="*/ 0 h 1412149"/>
                <a:gd name="connsiteX59" fmla="*/ 2255997 w 4138458"/>
                <a:gd name="connsiteY59" fmla="*/ 0 h 1412149"/>
                <a:gd name="connsiteX60" fmla="*/ 2266137 w 4138458"/>
                <a:gd name="connsiteY60" fmla="*/ 0 h 1412149"/>
                <a:gd name="connsiteX61" fmla="*/ 2281036 w 4138458"/>
                <a:gd name="connsiteY61" fmla="*/ 0 h 1412149"/>
                <a:gd name="connsiteX62" fmla="*/ 2473684 w 4138458"/>
                <a:gd name="connsiteY62" fmla="*/ 0 h 1412149"/>
                <a:gd name="connsiteX63" fmla="*/ 2514552 w 4138458"/>
                <a:gd name="connsiteY63" fmla="*/ 0 h 1412149"/>
                <a:gd name="connsiteX64" fmla="*/ 2520578 w 4138458"/>
                <a:gd name="connsiteY64" fmla="*/ 0 h 1412149"/>
                <a:gd name="connsiteX65" fmla="*/ 2544659 w 4138458"/>
                <a:gd name="connsiteY65" fmla="*/ 0 h 1412149"/>
                <a:gd name="connsiteX66" fmla="*/ 2554799 w 4138458"/>
                <a:gd name="connsiteY66" fmla="*/ 0 h 1412149"/>
                <a:gd name="connsiteX67" fmla="*/ 2680485 w 4138458"/>
                <a:gd name="connsiteY67" fmla="*/ 0 h 1412149"/>
                <a:gd name="connsiteX68" fmla="*/ 3005042 w 4138458"/>
                <a:gd name="connsiteY68" fmla="*/ 0 h 1412149"/>
                <a:gd name="connsiteX69" fmla="*/ 3022552 w 4138458"/>
                <a:gd name="connsiteY69" fmla="*/ 0 h 1412149"/>
                <a:gd name="connsiteX70" fmla="*/ 3082355 w 4138458"/>
                <a:gd name="connsiteY70" fmla="*/ 0 h 1412149"/>
                <a:gd name="connsiteX71" fmla="*/ 3129249 w 4138458"/>
                <a:gd name="connsiteY71" fmla="*/ 0 h 1412149"/>
                <a:gd name="connsiteX72" fmla="*/ 3153330 w 4138458"/>
                <a:gd name="connsiteY72" fmla="*/ 0 h 1412149"/>
                <a:gd name="connsiteX73" fmla="*/ 3163470 w 4138458"/>
                <a:gd name="connsiteY73" fmla="*/ 0 h 1412149"/>
                <a:gd name="connsiteX74" fmla="*/ 3236746 w 4138458"/>
                <a:gd name="connsiteY74" fmla="*/ 0 h 1412149"/>
                <a:gd name="connsiteX75" fmla="*/ 3671470 w 4138458"/>
                <a:gd name="connsiteY75" fmla="*/ 0 h 1412149"/>
                <a:gd name="connsiteX76" fmla="*/ 3796617 w 4138458"/>
                <a:gd name="connsiteY76" fmla="*/ 71883 h 1412149"/>
                <a:gd name="connsiteX77" fmla="*/ 4121076 w 4138458"/>
                <a:gd name="connsiteY77" fmla="*/ 634192 h 1412149"/>
                <a:gd name="connsiteX78" fmla="*/ 4121076 w 4138458"/>
                <a:gd name="connsiteY78" fmla="*/ 777957 h 1412149"/>
                <a:gd name="connsiteX79" fmla="*/ 3796617 w 4138458"/>
                <a:gd name="connsiteY79" fmla="*/ 1340266 h 1412149"/>
                <a:gd name="connsiteX80" fmla="*/ 3671470 w 4138458"/>
                <a:gd name="connsiteY80" fmla="*/ 1412149 h 1412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</a:cxnLst>
              <a:rect l="l" t="t" r="r" b="b"/>
              <a:pathLst>
                <a:path w="4138458" h="1412149">
                  <a:moveTo>
                    <a:pt x="3671470" y="1412149"/>
                  </a:moveTo>
                  <a:lnTo>
                    <a:pt x="3163470" y="1412149"/>
                  </a:lnTo>
                  <a:lnTo>
                    <a:pt x="3022552" y="1412149"/>
                  </a:lnTo>
                  <a:lnTo>
                    <a:pt x="2554799" y="1412149"/>
                  </a:lnTo>
                  <a:lnTo>
                    <a:pt x="2514552" y="1412149"/>
                  </a:lnTo>
                  <a:lnTo>
                    <a:pt x="2266137" y="1412149"/>
                  </a:lnTo>
                  <a:lnTo>
                    <a:pt x="1905881" y="1412149"/>
                  </a:lnTo>
                  <a:lnTo>
                    <a:pt x="1809866" y="1412149"/>
                  </a:lnTo>
                  <a:lnTo>
                    <a:pt x="1617219" y="1412149"/>
                  </a:lnTo>
                  <a:lnTo>
                    <a:pt x="1489857" y="1412149"/>
                  </a:lnTo>
                  <a:lnTo>
                    <a:pt x="1301866" y="1412149"/>
                  </a:lnTo>
                  <a:lnTo>
                    <a:pt x="1160948" y="1412149"/>
                  </a:lnTo>
                  <a:lnTo>
                    <a:pt x="1115038" y="1412149"/>
                  </a:lnTo>
                  <a:lnTo>
                    <a:pt x="840939" y="1412149"/>
                  </a:lnTo>
                  <a:lnTo>
                    <a:pt x="652948" y="1412149"/>
                  </a:lnTo>
                  <a:lnTo>
                    <a:pt x="466120" y="1412149"/>
                  </a:lnTo>
                  <a:cubicBezTo>
                    <a:pt x="420928" y="1412149"/>
                    <a:pt x="364147" y="1379686"/>
                    <a:pt x="340972" y="1340266"/>
                  </a:cubicBezTo>
                  <a:cubicBezTo>
                    <a:pt x="16513" y="777957"/>
                    <a:pt x="16513" y="777957"/>
                    <a:pt x="16513" y="777957"/>
                  </a:cubicBezTo>
                  <a:cubicBezTo>
                    <a:pt x="-5504" y="738538"/>
                    <a:pt x="-5504" y="673611"/>
                    <a:pt x="16513" y="634192"/>
                  </a:cubicBezTo>
                  <a:cubicBezTo>
                    <a:pt x="340972" y="71883"/>
                    <a:pt x="340972" y="71883"/>
                    <a:pt x="340972" y="71883"/>
                  </a:cubicBezTo>
                  <a:cubicBezTo>
                    <a:pt x="364147" y="32463"/>
                    <a:pt x="420928" y="0"/>
                    <a:pt x="466120" y="0"/>
                  </a:cubicBezTo>
                  <a:lnTo>
                    <a:pt x="652948" y="0"/>
                  </a:lnTo>
                  <a:lnTo>
                    <a:pt x="680314" y="0"/>
                  </a:lnTo>
                  <a:lnTo>
                    <a:pt x="840939" y="0"/>
                  </a:lnTo>
                  <a:lnTo>
                    <a:pt x="841276" y="0"/>
                  </a:lnTo>
                  <a:lnTo>
                    <a:pt x="867142" y="0"/>
                  </a:lnTo>
                  <a:lnTo>
                    <a:pt x="956611" y="0"/>
                  </a:lnTo>
                  <a:lnTo>
                    <a:pt x="1028104" y="0"/>
                  </a:lnTo>
                  <a:lnTo>
                    <a:pt x="1033923" y="0"/>
                  </a:lnTo>
                  <a:lnTo>
                    <a:pt x="1055133" y="0"/>
                  </a:lnTo>
                  <a:lnTo>
                    <a:pt x="1080817" y="0"/>
                  </a:lnTo>
                  <a:cubicBezTo>
                    <a:pt x="1115038" y="0"/>
                    <a:pt x="1115038" y="0"/>
                    <a:pt x="1115038" y="0"/>
                  </a:cubicBezTo>
                  <a:lnTo>
                    <a:pt x="1143439" y="0"/>
                  </a:lnTo>
                  <a:lnTo>
                    <a:pt x="1160948" y="0"/>
                  </a:lnTo>
                  <a:lnTo>
                    <a:pt x="1216095" y="0"/>
                  </a:lnTo>
                  <a:lnTo>
                    <a:pt x="1220751" y="0"/>
                  </a:lnTo>
                  <a:lnTo>
                    <a:pt x="1267645" y="0"/>
                  </a:lnTo>
                  <a:lnTo>
                    <a:pt x="1291726" y="0"/>
                  </a:lnTo>
                  <a:lnTo>
                    <a:pt x="1301866" y="0"/>
                  </a:lnTo>
                  <a:lnTo>
                    <a:pt x="1331430" y="0"/>
                  </a:lnTo>
                  <a:lnTo>
                    <a:pt x="1375142" y="0"/>
                  </a:lnTo>
                  <a:lnTo>
                    <a:pt x="1408742" y="0"/>
                  </a:lnTo>
                  <a:lnTo>
                    <a:pt x="1455636" y="0"/>
                  </a:lnTo>
                  <a:lnTo>
                    <a:pt x="1479717" y="0"/>
                  </a:lnTo>
                  <a:lnTo>
                    <a:pt x="1489857" y="0"/>
                  </a:lnTo>
                  <a:lnTo>
                    <a:pt x="1536104" y="0"/>
                  </a:lnTo>
                  <a:lnTo>
                    <a:pt x="1617219" y="0"/>
                  </a:lnTo>
                  <a:lnTo>
                    <a:pt x="1651439" y="0"/>
                  </a:lnTo>
                  <a:lnTo>
                    <a:pt x="1728751" y="0"/>
                  </a:lnTo>
                  <a:lnTo>
                    <a:pt x="1775645" y="0"/>
                  </a:lnTo>
                  <a:lnTo>
                    <a:pt x="1799726" y="0"/>
                  </a:lnTo>
                  <a:lnTo>
                    <a:pt x="1809866" y="0"/>
                  </a:lnTo>
                  <a:lnTo>
                    <a:pt x="1831413" y="0"/>
                  </a:lnTo>
                  <a:lnTo>
                    <a:pt x="1905881" y="0"/>
                  </a:lnTo>
                  <a:lnTo>
                    <a:pt x="1992375" y="0"/>
                  </a:lnTo>
                  <a:lnTo>
                    <a:pt x="2107709" y="0"/>
                  </a:lnTo>
                  <a:lnTo>
                    <a:pt x="2120075" y="0"/>
                  </a:lnTo>
                  <a:lnTo>
                    <a:pt x="2185022" y="0"/>
                  </a:lnTo>
                  <a:lnTo>
                    <a:pt x="2231916" y="0"/>
                  </a:lnTo>
                  <a:lnTo>
                    <a:pt x="2255997" y="0"/>
                  </a:lnTo>
                  <a:lnTo>
                    <a:pt x="2266137" y="0"/>
                  </a:lnTo>
                  <a:lnTo>
                    <a:pt x="2281036" y="0"/>
                  </a:lnTo>
                  <a:cubicBezTo>
                    <a:pt x="2372290" y="0"/>
                    <a:pt x="2433126" y="0"/>
                    <a:pt x="2473684" y="0"/>
                  </a:cubicBezTo>
                  <a:lnTo>
                    <a:pt x="2514552" y="0"/>
                  </a:lnTo>
                  <a:lnTo>
                    <a:pt x="2520578" y="0"/>
                  </a:lnTo>
                  <a:lnTo>
                    <a:pt x="2544659" y="0"/>
                  </a:lnTo>
                  <a:lnTo>
                    <a:pt x="2554799" y="0"/>
                  </a:lnTo>
                  <a:lnTo>
                    <a:pt x="2680485" y="0"/>
                  </a:lnTo>
                  <a:cubicBezTo>
                    <a:pt x="2830376" y="0"/>
                    <a:pt x="2933750" y="0"/>
                    <a:pt x="3005042" y="0"/>
                  </a:cubicBezTo>
                  <a:lnTo>
                    <a:pt x="3022552" y="0"/>
                  </a:lnTo>
                  <a:lnTo>
                    <a:pt x="3082355" y="0"/>
                  </a:lnTo>
                  <a:lnTo>
                    <a:pt x="3129249" y="0"/>
                  </a:lnTo>
                  <a:lnTo>
                    <a:pt x="3153330" y="0"/>
                  </a:lnTo>
                  <a:lnTo>
                    <a:pt x="3163470" y="0"/>
                  </a:lnTo>
                  <a:lnTo>
                    <a:pt x="3236746" y="0"/>
                  </a:lnTo>
                  <a:cubicBezTo>
                    <a:pt x="3671470" y="0"/>
                    <a:pt x="3671470" y="0"/>
                    <a:pt x="3671470" y="0"/>
                  </a:cubicBezTo>
                  <a:cubicBezTo>
                    <a:pt x="3717821" y="0"/>
                    <a:pt x="3773442" y="32463"/>
                    <a:pt x="3796617" y="71883"/>
                  </a:cubicBezTo>
                  <a:cubicBezTo>
                    <a:pt x="4121076" y="634192"/>
                    <a:pt x="4121076" y="634192"/>
                    <a:pt x="4121076" y="634192"/>
                  </a:cubicBezTo>
                  <a:cubicBezTo>
                    <a:pt x="4144252" y="673611"/>
                    <a:pt x="4144252" y="738538"/>
                    <a:pt x="4121076" y="777957"/>
                  </a:cubicBezTo>
                  <a:cubicBezTo>
                    <a:pt x="3796617" y="1340266"/>
                    <a:pt x="3796617" y="1340266"/>
                    <a:pt x="3796617" y="1340266"/>
                  </a:cubicBezTo>
                  <a:cubicBezTo>
                    <a:pt x="3773442" y="1379686"/>
                    <a:pt x="3717821" y="1412149"/>
                    <a:pt x="3671470" y="1412149"/>
                  </a:cubicBezTo>
                  <a:close/>
                </a:path>
              </a:pathLst>
            </a:custGeom>
            <a:solidFill>
              <a:schemeClr val="accent5"/>
            </a:solidFill>
            <a:ln w="38100">
              <a:noFill/>
            </a:ln>
            <a:effectLst>
              <a:outerShdw blurRad="152400" dist="76200" dir="2700000" algn="tl" rotWithShape="0">
                <a:prstClr val="black">
                  <a:alpha val="30000"/>
                </a:prstClr>
              </a:outerShdw>
            </a:effectLst>
            <a:scene3d>
              <a:camera prst="orthographicFront"/>
              <a:lightRig rig="threePt" dir="t">
                <a:rot lat="0" lon="0" rev="10800000"/>
              </a:lightRig>
            </a:scene3d>
            <a:sp3d prstMaterial="softEdge">
              <a:bevelT w="25400" h="12700"/>
            </a:sp3d>
          </p:spPr>
          <p:txBody>
            <a:bodyPr vert="horz" wrap="square" lIns="121876" tIns="60938" rIns="121876" bIns="60938" numCol="1" anchor="t" anchorCtr="0" compatLnSpc="1">
              <a:noAutofit/>
            </a:bodyPr>
            <a:lstStyle/>
            <a:p>
              <a:pPr defTabSz="1217987"/>
              <a:endParaRPr lang="zh-CN" altLang="en-US" sz="2486">
                <a:solidFill>
                  <a:prstClr val="black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7" name="文本框 88"/>
            <p:cNvSpPr txBox="1"/>
            <p:nvPr/>
          </p:nvSpPr>
          <p:spPr>
            <a:xfrm>
              <a:off x="4521904" y="6316840"/>
              <a:ext cx="3000979" cy="5024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665" b="1" dirty="0" smtClean="0">
                  <a:solidFill>
                    <a:schemeClr val="bg1"/>
                  </a:solidFill>
                </a:rPr>
                <a:t>PHÂN </a:t>
              </a:r>
              <a:r>
                <a:rPr lang="en-US" sz="2665" b="1" dirty="0">
                  <a:solidFill>
                    <a:schemeClr val="bg1"/>
                  </a:solidFill>
                </a:rPr>
                <a:t>LOẠI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6102376" y="4316106"/>
            <a:ext cx="1212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SẢN PHẨM KHÁC</a:t>
            </a:r>
          </a:p>
        </p:txBody>
      </p:sp>
    </p:spTree>
    <p:extLst>
      <p:ext uri="{BB962C8B-B14F-4D97-AF65-F5344CB8AC3E}">
        <p14:creationId xmlns:p14="http://schemas.microsoft.com/office/powerpoint/2010/main" val="335271030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xmlns="" id="{0ED0232F-99E6-4ACF-BB90-13EEBA9CA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323850"/>
          </a:xfrm>
        </p:spPr>
        <p:txBody>
          <a:bodyPr/>
          <a:lstStyle/>
          <a:p>
            <a:pPr algn="ctr" eaLnBrk="1" hangingPunct="1"/>
            <a:r>
              <a:rPr lang="en-US" sz="4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4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4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4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4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4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4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4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altLang="en-US" sz="4000" b="1" dirty="0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4000" b="1" dirty="0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4000" b="1" dirty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2E43C5BF-CD40-4263-8E55-2F02228D5E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7751939"/>
              </p:ext>
            </p:extLst>
          </p:nvPr>
        </p:nvGraphicFramePr>
        <p:xfrm>
          <a:off x="457200" y="1524001"/>
          <a:ext cx="83058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66FD7CF-AC2D-4980-AF64-A56137AD2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78DC59E-9A78-40DA-91AB-E34132B3B6DB}" type="slidenum">
              <a:rPr lang="en-US" altLang="en-US">
                <a:solidFill>
                  <a:srgbClr val="045C75"/>
                </a:solidFill>
              </a:rPr>
              <a:pPr eaLnBrk="1" hangingPunct="1"/>
              <a:t>3</a:t>
            </a:fld>
            <a:endParaRPr lang="en-US" altLang="en-US">
              <a:solidFill>
                <a:srgbClr val="045C75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29000" y="762000"/>
            <a:ext cx="345244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MODULE 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2</a:t>
            </a:r>
            <a:r>
              <a:rPr lang="en-US" sz="40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75542" y="1230661"/>
            <a:ext cx="8823956" cy="461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</a:t>
            </a:r>
          </a:p>
        </p:txBody>
      </p:sp>
      <p:cxnSp>
        <p:nvCxnSpPr>
          <p:cNvPr id="39" name="Straight Connector 28"/>
          <p:cNvCxnSpPr/>
          <p:nvPr/>
        </p:nvCxnSpPr>
        <p:spPr>
          <a:xfrm>
            <a:off x="5687892" y="3057397"/>
            <a:ext cx="1875913" cy="0"/>
          </a:xfrm>
          <a:prstGeom prst="line">
            <a:avLst/>
          </a:prstGeom>
          <a:ln w="3175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28"/>
          <p:cNvCxnSpPr/>
          <p:nvPr/>
        </p:nvCxnSpPr>
        <p:spPr>
          <a:xfrm>
            <a:off x="1924006" y="3057397"/>
            <a:ext cx="1875913" cy="0"/>
          </a:xfrm>
          <a:prstGeom prst="line">
            <a:avLst/>
          </a:prstGeom>
          <a:ln w="3175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801235" y="3271458"/>
            <a:ext cx="4568561" cy="36924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</p:txBody>
      </p:sp>
      <p:sp>
        <p:nvSpPr>
          <p:cNvPr id="44" name="矩形 5"/>
          <p:cNvSpPr/>
          <p:nvPr/>
        </p:nvSpPr>
        <p:spPr>
          <a:xfrm>
            <a:off x="60519" y="1461440"/>
            <a:ext cx="9022962" cy="1543570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1419" tIns="45709" rIns="91419" bIns="45709" rtlCol="0" anchor="ctr"/>
          <a:lstStyle/>
          <a:p>
            <a:pPr algn="just">
              <a:buClr>
                <a:srgbClr val="000000"/>
              </a:buClr>
              <a:defRPr/>
            </a:pPr>
            <a:r>
              <a:rPr lang="vi-VN" sz="26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Hồ sơ học tập là </a:t>
            </a:r>
            <a:r>
              <a:rPr lang="vi-VN" sz="2600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tập tài liệu </a:t>
            </a:r>
            <a:r>
              <a:rPr lang="vi-VN" sz="26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về các </a:t>
            </a:r>
            <a:r>
              <a:rPr lang="vi-VN" sz="2600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sản phẩm </a:t>
            </a:r>
            <a:r>
              <a:rPr lang="vi-VN" sz="26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được</a:t>
            </a:r>
            <a:r>
              <a:rPr lang="vi-VN" sz="2600" dirty="0">
                <a:latin typeface="+mj-lt"/>
                <a:cs typeface="Arial" panose="020B0604020202020204" pitchFamily="34" charset="0"/>
              </a:rPr>
              <a:t> </a:t>
            </a:r>
            <a:r>
              <a:rPr lang="vi-VN" sz="2600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lựa chọn </a:t>
            </a:r>
            <a:r>
              <a:rPr lang="vi-VN" sz="26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một cách </a:t>
            </a:r>
            <a:r>
              <a:rPr lang="vi-VN" sz="2600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có </a:t>
            </a:r>
            <a:r>
              <a:rPr lang="vi-VN" sz="2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chủ</a:t>
            </a:r>
            <a:r>
              <a:rPr lang="en-US" sz="2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vi-VN" sz="2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đích </a:t>
            </a:r>
            <a:r>
              <a:rPr lang="vi-VN" sz="26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của người học trong </a:t>
            </a:r>
            <a:r>
              <a:rPr lang="vi-VN" sz="2600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quá trình </a:t>
            </a:r>
            <a:r>
              <a:rPr lang="vi-VN" sz="26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học tập môn học, được </a:t>
            </a:r>
            <a:r>
              <a:rPr lang="vi-VN" sz="2600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sắp xếp </a:t>
            </a:r>
            <a:r>
              <a:rPr lang="vi-VN" sz="26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có</a:t>
            </a:r>
            <a:r>
              <a:rPr lang="vi-VN" sz="2600" dirty="0">
                <a:latin typeface="+mj-lt"/>
                <a:cs typeface="Arial" panose="020B0604020202020204" pitchFamily="34" charset="0"/>
              </a:rPr>
              <a:t> </a:t>
            </a:r>
            <a:r>
              <a:rPr lang="vi-VN" sz="2600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hệ thống </a:t>
            </a:r>
            <a:r>
              <a:rPr lang="vi-VN" sz="26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và</a:t>
            </a:r>
            <a:r>
              <a:rPr lang="en-US" sz="26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vi-VN" sz="26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theo</a:t>
            </a:r>
            <a:r>
              <a:rPr lang="en-US" sz="26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vi-VN" sz="26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một </a:t>
            </a:r>
            <a:r>
              <a:rPr lang="vi-VN" sz="2600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trình tự </a:t>
            </a:r>
            <a:r>
              <a:rPr lang="vi-VN" sz="26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nhất định. </a:t>
            </a:r>
            <a:endParaRPr lang="en-US" sz="2600" dirty="0">
              <a:solidFill>
                <a:srgbClr val="00206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45" name="任意多边形 73"/>
          <p:cNvSpPr/>
          <p:nvPr/>
        </p:nvSpPr>
        <p:spPr bwMode="auto">
          <a:xfrm rot="10800000">
            <a:off x="1219200" y="197383"/>
            <a:ext cx="6857999" cy="685981"/>
          </a:xfrm>
          <a:custGeom>
            <a:avLst/>
            <a:gdLst>
              <a:gd name="connsiteX0" fmla="*/ 3671470 w 4138458"/>
              <a:gd name="connsiteY0" fmla="*/ 1412149 h 1412149"/>
              <a:gd name="connsiteX1" fmla="*/ 3163470 w 4138458"/>
              <a:gd name="connsiteY1" fmla="*/ 1412149 h 1412149"/>
              <a:gd name="connsiteX2" fmla="*/ 3022552 w 4138458"/>
              <a:gd name="connsiteY2" fmla="*/ 1412149 h 1412149"/>
              <a:gd name="connsiteX3" fmla="*/ 2554799 w 4138458"/>
              <a:gd name="connsiteY3" fmla="*/ 1412149 h 1412149"/>
              <a:gd name="connsiteX4" fmla="*/ 2514552 w 4138458"/>
              <a:gd name="connsiteY4" fmla="*/ 1412149 h 1412149"/>
              <a:gd name="connsiteX5" fmla="*/ 2266137 w 4138458"/>
              <a:gd name="connsiteY5" fmla="*/ 1412149 h 1412149"/>
              <a:gd name="connsiteX6" fmla="*/ 1905881 w 4138458"/>
              <a:gd name="connsiteY6" fmla="*/ 1412149 h 1412149"/>
              <a:gd name="connsiteX7" fmla="*/ 1809866 w 4138458"/>
              <a:gd name="connsiteY7" fmla="*/ 1412149 h 1412149"/>
              <a:gd name="connsiteX8" fmla="*/ 1617219 w 4138458"/>
              <a:gd name="connsiteY8" fmla="*/ 1412149 h 1412149"/>
              <a:gd name="connsiteX9" fmla="*/ 1489857 w 4138458"/>
              <a:gd name="connsiteY9" fmla="*/ 1412149 h 1412149"/>
              <a:gd name="connsiteX10" fmla="*/ 1301866 w 4138458"/>
              <a:gd name="connsiteY10" fmla="*/ 1412149 h 1412149"/>
              <a:gd name="connsiteX11" fmla="*/ 1160948 w 4138458"/>
              <a:gd name="connsiteY11" fmla="*/ 1412149 h 1412149"/>
              <a:gd name="connsiteX12" fmla="*/ 1115038 w 4138458"/>
              <a:gd name="connsiteY12" fmla="*/ 1412149 h 1412149"/>
              <a:gd name="connsiteX13" fmla="*/ 840939 w 4138458"/>
              <a:gd name="connsiteY13" fmla="*/ 1412149 h 1412149"/>
              <a:gd name="connsiteX14" fmla="*/ 652948 w 4138458"/>
              <a:gd name="connsiteY14" fmla="*/ 1412149 h 1412149"/>
              <a:gd name="connsiteX15" fmla="*/ 466120 w 4138458"/>
              <a:gd name="connsiteY15" fmla="*/ 1412149 h 1412149"/>
              <a:gd name="connsiteX16" fmla="*/ 340972 w 4138458"/>
              <a:gd name="connsiteY16" fmla="*/ 1340266 h 1412149"/>
              <a:gd name="connsiteX17" fmla="*/ 16513 w 4138458"/>
              <a:gd name="connsiteY17" fmla="*/ 777957 h 1412149"/>
              <a:gd name="connsiteX18" fmla="*/ 16513 w 4138458"/>
              <a:gd name="connsiteY18" fmla="*/ 634192 h 1412149"/>
              <a:gd name="connsiteX19" fmla="*/ 340972 w 4138458"/>
              <a:gd name="connsiteY19" fmla="*/ 71883 h 1412149"/>
              <a:gd name="connsiteX20" fmla="*/ 466120 w 4138458"/>
              <a:gd name="connsiteY20" fmla="*/ 0 h 1412149"/>
              <a:gd name="connsiteX21" fmla="*/ 652948 w 4138458"/>
              <a:gd name="connsiteY21" fmla="*/ 0 h 1412149"/>
              <a:gd name="connsiteX22" fmla="*/ 680314 w 4138458"/>
              <a:gd name="connsiteY22" fmla="*/ 0 h 1412149"/>
              <a:gd name="connsiteX23" fmla="*/ 840939 w 4138458"/>
              <a:gd name="connsiteY23" fmla="*/ 0 h 1412149"/>
              <a:gd name="connsiteX24" fmla="*/ 841276 w 4138458"/>
              <a:gd name="connsiteY24" fmla="*/ 0 h 1412149"/>
              <a:gd name="connsiteX25" fmla="*/ 867142 w 4138458"/>
              <a:gd name="connsiteY25" fmla="*/ 0 h 1412149"/>
              <a:gd name="connsiteX26" fmla="*/ 956611 w 4138458"/>
              <a:gd name="connsiteY26" fmla="*/ 0 h 1412149"/>
              <a:gd name="connsiteX27" fmla="*/ 1028104 w 4138458"/>
              <a:gd name="connsiteY27" fmla="*/ 0 h 1412149"/>
              <a:gd name="connsiteX28" fmla="*/ 1033923 w 4138458"/>
              <a:gd name="connsiteY28" fmla="*/ 0 h 1412149"/>
              <a:gd name="connsiteX29" fmla="*/ 1055133 w 4138458"/>
              <a:gd name="connsiteY29" fmla="*/ 0 h 1412149"/>
              <a:gd name="connsiteX30" fmla="*/ 1080817 w 4138458"/>
              <a:gd name="connsiteY30" fmla="*/ 0 h 1412149"/>
              <a:gd name="connsiteX31" fmla="*/ 1115038 w 4138458"/>
              <a:gd name="connsiteY31" fmla="*/ 0 h 1412149"/>
              <a:gd name="connsiteX32" fmla="*/ 1143439 w 4138458"/>
              <a:gd name="connsiteY32" fmla="*/ 0 h 1412149"/>
              <a:gd name="connsiteX33" fmla="*/ 1160948 w 4138458"/>
              <a:gd name="connsiteY33" fmla="*/ 0 h 1412149"/>
              <a:gd name="connsiteX34" fmla="*/ 1216095 w 4138458"/>
              <a:gd name="connsiteY34" fmla="*/ 0 h 1412149"/>
              <a:gd name="connsiteX35" fmla="*/ 1220751 w 4138458"/>
              <a:gd name="connsiteY35" fmla="*/ 0 h 1412149"/>
              <a:gd name="connsiteX36" fmla="*/ 1267645 w 4138458"/>
              <a:gd name="connsiteY36" fmla="*/ 0 h 1412149"/>
              <a:gd name="connsiteX37" fmla="*/ 1291726 w 4138458"/>
              <a:gd name="connsiteY37" fmla="*/ 0 h 1412149"/>
              <a:gd name="connsiteX38" fmla="*/ 1301866 w 4138458"/>
              <a:gd name="connsiteY38" fmla="*/ 0 h 1412149"/>
              <a:gd name="connsiteX39" fmla="*/ 1331430 w 4138458"/>
              <a:gd name="connsiteY39" fmla="*/ 0 h 1412149"/>
              <a:gd name="connsiteX40" fmla="*/ 1375142 w 4138458"/>
              <a:gd name="connsiteY40" fmla="*/ 0 h 1412149"/>
              <a:gd name="connsiteX41" fmla="*/ 1408742 w 4138458"/>
              <a:gd name="connsiteY41" fmla="*/ 0 h 1412149"/>
              <a:gd name="connsiteX42" fmla="*/ 1455636 w 4138458"/>
              <a:gd name="connsiteY42" fmla="*/ 0 h 1412149"/>
              <a:gd name="connsiteX43" fmla="*/ 1479717 w 4138458"/>
              <a:gd name="connsiteY43" fmla="*/ 0 h 1412149"/>
              <a:gd name="connsiteX44" fmla="*/ 1489857 w 4138458"/>
              <a:gd name="connsiteY44" fmla="*/ 0 h 1412149"/>
              <a:gd name="connsiteX45" fmla="*/ 1536104 w 4138458"/>
              <a:gd name="connsiteY45" fmla="*/ 0 h 1412149"/>
              <a:gd name="connsiteX46" fmla="*/ 1617219 w 4138458"/>
              <a:gd name="connsiteY46" fmla="*/ 0 h 1412149"/>
              <a:gd name="connsiteX47" fmla="*/ 1651439 w 4138458"/>
              <a:gd name="connsiteY47" fmla="*/ 0 h 1412149"/>
              <a:gd name="connsiteX48" fmla="*/ 1728751 w 4138458"/>
              <a:gd name="connsiteY48" fmla="*/ 0 h 1412149"/>
              <a:gd name="connsiteX49" fmla="*/ 1775645 w 4138458"/>
              <a:gd name="connsiteY49" fmla="*/ 0 h 1412149"/>
              <a:gd name="connsiteX50" fmla="*/ 1799726 w 4138458"/>
              <a:gd name="connsiteY50" fmla="*/ 0 h 1412149"/>
              <a:gd name="connsiteX51" fmla="*/ 1809866 w 4138458"/>
              <a:gd name="connsiteY51" fmla="*/ 0 h 1412149"/>
              <a:gd name="connsiteX52" fmla="*/ 1831413 w 4138458"/>
              <a:gd name="connsiteY52" fmla="*/ 0 h 1412149"/>
              <a:gd name="connsiteX53" fmla="*/ 1905881 w 4138458"/>
              <a:gd name="connsiteY53" fmla="*/ 0 h 1412149"/>
              <a:gd name="connsiteX54" fmla="*/ 1992375 w 4138458"/>
              <a:gd name="connsiteY54" fmla="*/ 0 h 1412149"/>
              <a:gd name="connsiteX55" fmla="*/ 2107709 w 4138458"/>
              <a:gd name="connsiteY55" fmla="*/ 0 h 1412149"/>
              <a:gd name="connsiteX56" fmla="*/ 2120075 w 4138458"/>
              <a:gd name="connsiteY56" fmla="*/ 0 h 1412149"/>
              <a:gd name="connsiteX57" fmla="*/ 2185022 w 4138458"/>
              <a:gd name="connsiteY57" fmla="*/ 0 h 1412149"/>
              <a:gd name="connsiteX58" fmla="*/ 2231916 w 4138458"/>
              <a:gd name="connsiteY58" fmla="*/ 0 h 1412149"/>
              <a:gd name="connsiteX59" fmla="*/ 2255997 w 4138458"/>
              <a:gd name="connsiteY59" fmla="*/ 0 h 1412149"/>
              <a:gd name="connsiteX60" fmla="*/ 2266137 w 4138458"/>
              <a:gd name="connsiteY60" fmla="*/ 0 h 1412149"/>
              <a:gd name="connsiteX61" fmla="*/ 2281036 w 4138458"/>
              <a:gd name="connsiteY61" fmla="*/ 0 h 1412149"/>
              <a:gd name="connsiteX62" fmla="*/ 2473684 w 4138458"/>
              <a:gd name="connsiteY62" fmla="*/ 0 h 1412149"/>
              <a:gd name="connsiteX63" fmla="*/ 2514552 w 4138458"/>
              <a:gd name="connsiteY63" fmla="*/ 0 h 1412149"/>
              <a:gd name="connsiteX64" fmla="*/ 2520578 w 4138458"/>
              <a:gd name="connsiteY64" fmla="*/ 0 h 1412149"/>
              <a:gd name="connsiteX65" fmla="*/ 2544659 w 4138458"/>
              <a:gd name="connsiteY65" fmla="*/ 0 h 1412149"/>
              <a:gd name="connsiteX66" fmla="*/ 2554799 w 4138458"/>
              <a:gd name="connsiteY66" fmla="*/ 0 h 1412149"/>
              <a:gd name="connsiteX67" fmla="*/ 2680485 w 4138458"/>
              <a:gd name="connsiteY67" fmla="*/ 0 h 1412149"/>
              <a:gd name="connsiteX68" fmla="*/ 3005042 w 4138458"/>
              <a:gd name="connsiteY68" fmla="*/ 0 h 1412149"/>
              <a:gd name="connsiteX69" fmla="*/ 3022552 w 4138458"/>
              <a:gd name="connsiteY69" fmla="*/ 0 h 1412149"/>
              <a:gd name="connsiteX70" fmla="*/ 3082355 w 4138458"/>
              <a:gd name="connsiteY70" fmla="*/ 0 h 1412149"/>
              <a:gd name="connsiteX71" fmla="*/ 3129249 w 4138458"/>
              <a:gd name="connsiteY71" fmla="*/ 0 h 1412149"/>
              <a:gd name="connsiteX72" fmla="*/ 3153330 w 4138458"/>
              <a:gd name="connsiteY72" fmla="*/ 0 h 1412149"/>
              <a:gd name="connsiteX73" fmla="*/ 3163470 w 4138458"/>
              <a:gd name="connsiteY73" fmla="*/ 0 h 1412149"/>
              <a:gd name="connsiteX74" fmla="*/ 3236746 w 4138458"/>
              <a:gd name="connsiteY74" fmla="*/ 0 h 1412149"/>
              <a:gd name="connsiteX75" fmla="*/ 3671470 w 4138458"/>
              <a:gd name="connsiteY75" fmla="*/ 0 h 1412149"/>
              <a:gd name="connsiteX76" fmla="*/ 3796617 w 4138458"/>
              <a:gd name="connsiteY76" fmla="*/ 71883 h 1412149"/>
              <a:gd name="connsiteX77" fmla="*/ 4121076 w 4138458"/>
              <a:gd name="connsiteY77" fmla="*/ 634192 h 1412149"/>
              <a:gd name="connsiteX78" fmla="*/ 4121076 w 4138458"/>
              <a:gd name="connsiteY78" fmla="*/ 777957 h 1412149"/>
              <a:gd name="connsiteX79" fmla="*/ 3796617 w 4138458"/>
              <a:gd name="connsiteY79" fmla="*/ 1340266 h 1412149"/>
              <a:gd name="connsiteX80" fmla="*/ 3671470 w 4138458"/>
              <a:gd name="connsiteY80" fmla="*/ 1412149 h 1412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4138458" h="1412149">
                <a:moveTo>
                  <a:pt x="3671470" y="1412149"/>
                </a:moveTo>
                <a:lnTo>
                  <a:pt x="3163470" y="1412149"/>
                </a:lnTo>
                <a:lnTo>
                  <a:pt x="3022552" y="1412149"/>
                </a:lnTo>
                <a:lnTo>
                  <a:pt x="2554799" y="1412149"/>
                </a:lnTo>
                <a:lnTo>
                  <a:pt x="2514552" y="1412149"/>
                </a:lnTo>
                <a:lnTo>
                  <a:pt x="2266137" y="1412149"/>
                </a:lnTo>
                <a:lnTo>
                  <a:pt x="1905881" y="1412149"/>
                </a:lnTo>
                <a:lnTo>
                  <a:pt x="1809866" y="1412149"/>
                </a:lnTo>
                <a:lnTo>
                  <a:pt x="1617219" y="1412149"/>
                </a:lnTo>
                <a:lnTo>
                  <a:pt x="1489857" y="1412149"/>
                </a:lnTo>
                <a:lnTo>
                  <a:pt x="1301866" y="1412149"/>
                </a:lnTo>
                <a:lnTo>
                  <a:pt x="1160948" y="1412149"/>
                </a:lnTo>
                <a:lnTo>
                  <a:pt x="1115038" y="1412149"/>
                </a:lnTo>
                <a:lnTo>
                  <a:pt x="840939" y="1412149"/>
                </a:lnTo>
                <a:lnTo>
                  <a:pt x="652948" y="1412149"/>
                </a:lnTo>
                <a:lnTo>
                  <a:pt x="466120" y="1412149"/>
                </a:lnTo>
                <a:cubicBezTo>
                  <a:pt x="420928" y="1412149"/>
                  <a:pt x="364147" y="1379686"/>
                  <a:pt x="340972" y="1340266"/>
                </a:cubicBezTo>
                <a:cubicBezTo>
                  <a:pt x="16513" y="777957"/>
                  <a:pt x="16513" y="777957"/>
                  <a:pt x="16513" y="777957"/>
                </a:cubicBezTo>
                <a:cubicBezTo>
                  <a:pt x="-5504" y="738538"/>
                  <a:pt x="-5504" y="673611"/>
                  <a:pt x="16513" y="634192"/>
                </a:cubicBezTo>
                <a:cubicBezTo>
                  <a:pt x="340972" y="71883"/>
                  <a:pt x="340972" y="71883"/>
                  <a:pt x="340972" y="71883"/>
                </a:cubicBezTo>
                <a:cubicBezTo>
                  <a:pt x="364147" y="32463"/>
                  <a:pt x="420928" y="0"/>
                  <a:pt x="466120" y="0"/>
                </a:cubicBezTo>
                <a:lnTo>
                  <a:pt x="652948" y="0"/>
                </a:lnTo>
                <a:lnTo>
                  <a:pt x="680314" y="0"/>
                </a:lnTo>
                <a:lnTo>
                  <a:pt x="840939" y="0"/>
                </a:lnTo>
                <a:lnTo>
                  <a:pt x="841276" y="0"/>
                </a:lnTo>
                <a:lnTo>
                  <a:pt x="867142" y="0"/>
                </a:lnTo>
                <a:lnTo>
                  <a:pt x="956611" y="0"/>
                </a:lnTo>
                <a:lnTo>
                  <a:pt x="1028104" y="0"/>
                </a:lnTo>
                <a:lnTo>
                  <a:pt x="1033923" y="0"/>
                </a:lnTo>
                <a:lnTo>
                  <a:pt x="1055133" y="0"/>
                </a:lnTo>
                <a:lnTo>
                  <a:pt x="1080817" y="0"/>
                </a:lnTo>
                <a:cubicBezTo>
                  <a:pt x="1115038" y="0"/>
                  <a:pt x="1115038" y="0"/>
                  <a:pt x="1115038" y="0"/>
                </a:cubicBezTo>
                <a:lnTo>
                  <a:pt x="1143439" y="0"/>
                </a:lnTo>
                <a:lnTo>
                  <a:pt x="1160948" y="0"/>
                </a:lnTo>
                <a:lnTo>
                  <a:pt x="1216095" y="0"/>
                </a:lnTo>
                <a:lnTo>
                  <a:pt x="1220751" y="0"/>
                </a:lnTo>
                <a:lnTo>
                  <a:pt x="1267645" y="0"/>
                </a:lnTo>
                <a:lnTo>
                  <a:pt x="1291726" y="0"/>
                </a:lnTo>
                <a:lnTo>
                  <a:pt x="1301866" y="0"/>
                </a:lnTo>
                <a:lnTo>
                  <a:pt x="1331430" y="0"/>
                </a:lnTo>
                <a:lnTo>
                  <a:pt x="1375142" y="0"/>
                </a:lnTo>
                <a:lnTo>
                  <a:pt x="1408742" y="0"/>
                </a:lnTo>
                <a:lnTo>
                  <a:pt x="1455636" y="0"/>
                </a:lnTo>
                <a:lnTo>
                  <a:pt x="1479717" y="0"/>
                </a:lnTo>
                <a:lnTo>
                  <a:pt x="1489857" y="0"/>
                </a:lnTo>
                <a:lnTo>
                  <a:pt x="1536104" y="0"/>
                </a:lnTo>
                <a:lnTo>
                  <a:pt x="1617219" y="0"/>
                </a:lnTo>
                <a:lnTo>
                  <a:pt x="1651439" y="0"/>
                </a:lnTo>
                <a:lnTo>
                  <a:pt x="1728751" y="0"/>
                </a:lnTo>
                <a:lnTo>
                  <a:pt x="1775645" y="0"/>
                </a:lnTo>
                <a:lnTo>
                  <a:pt x="1799726" y="0"/>
                </a:lnTo>
                <a:lnTo>
                  <a:pt x="1809866" y="0"/>
                </a:lnTo>
                <a:lnTo>
                  <a:pt x="1831413" y="0"/>
                </a:lnTo>
                <a:lnTo>
                  <a:pt x="1905881" y="0"/>
                </a:lnTo>
                <a:lnTo>
                  <a:pt x="1992375" y="0"/>
                </a:lnTo>
                <a:lnTo>
                  <a:pt x="2107709" y="0"/>
                </a:lnTo>
                <a:lnTo>
                  <a:pt x="2120075" y="0"/>
                </a:lnTo>
                <a:lnTo>
                  <a:pt x="2185022" y="0"/>
                </a:lnTo>
                <a:lnTo>
                  <a:pt x="2231916" y="0"/>
                </a:lnTo>
                <a:lnTo>
                  <a:pt x="2255997" y="0"/>
                </a:lnTo>
                <a:lnTo>
                  <a:pt x="2266137" y="0"/>
                </a:lnTo>
                <a:lnTo>
                  <a:pt x="2281036" y="0"/>
                </a:lnTo>
                <a:cubicBezTo>
                  <a:pt x="2372290" y="0"/>
                  <a:pt x="2433126" y="0"/>
                  <a:pt x="2473684" y="0"/>
                </a:cubicBezTo>
                <a:lnTo>
                  <a:pt x="2514552" y="0"/>
                </a:lnTo>
                <a:lnTo>
                  <a:pt x="2520578" y="0"/>
                </a:lnTo>
                <a:lnTo>
                  <a:pt x="2544659" y="0"/>
                </a:lnTo>
                <a:lnTo>
                  <a:pt x="2554799" y="0"/>
                </a:lnTo>
                <a:lnTo>
                  <a:pt x="2680485" y="0"/>
                </a:lnTo>
                <a:cubicBezTo>
                  <a:pt x="2830376" y="0"/>
                  <a:pt x="2933750" y="0"/>
                  <a:pt x="3005042" y="0"/>
                </a:cubicBezTo>
                <a:lnTo>
                  <a:pt x="3022552" y="0"/>
                </a:lnTo>
                <a:lnTo>
                  <a:pt x="3082355" y="0"/>
                </a:lnTo>
                <a:lnTo>
                  <a:pt x="3129249" y="0"/>
                </a:lnTo>
                <a:lnTo>
                  <a:pt x="3153330" y="0"/>
                </a:lnTo>
                <a:lnTo>
                  <a:pt x="3163470" y="0"/>
                </a:lnTo>
                <a:lnTo>
                  <a:pt x="3236746" y="0"/>
                </a:lnTo>
                <a:cubicBezTo>
                  <a:pt x="3671470" y="0"/>
                  <a:pt x="3671470" y="0"/>
                  <a:pt x="3671470" y="0"/>
                </a:cubicBezTo>
                <a:cubicBezTo>
                  <a:pt x="3717821" y="0"/>
                  <a:pt x="3773442" y="32463"/>
                  <a:pt x="3796617" y="71883"/>
                </a:cubicBezTo>
                <a:cubicBezTo>
                  <a:pt x="4121076" y="634192"/>
                  <a:pt x="4121076" y="634192"/>
                  <a:pt x="4121076" y="634192"/>
                </a:cubicBezTo>
                <a:cubicBezTo>
                  <a:pt x="4144252" y="673611"/>
                  <a:pt x="4144252" y="738538"/>
                  <a:pt x="4121076" y="777957"/>
                </a:cubicBezTo>
                <a:cubicBezTo>
                  <a:pt x="3796617" y="1340266"/>
                  <a:pt x="3796617" y="1340266"/>
                  <a:pt x="3796617" y="1340266"/>
                </a:cubicBezTo>
                <a:cubicBezTo>
                  <a:pt x="3773442" y="1379686"/>
                  <a:pt x="3717821" y="1412149"/>
                  <a:pt x="3671470" y="1412149"/>
                </a:cubicBezTo>
                <a:close/>
              </a:path>
            </a:pathLst>
          </a:custGeom>
          <a:solidFill>
            <a:schemeClr val="accent5"/>
          </a:solidFill>
          <a:ln w="38100">
            <a:noFill/>
          </a:ln>
          <a:effectLst>
            <a:outerShdw blurRad="152400" dist="76200" dir="2700000" algn="tl" rotWithShape="0">
              <a:prstClr val="black">
                <a:alpha val="30000"/>
              </a:prstClr>
            </a:outerShdw>
          </a:effectLst>
          <a:scene3d>
            <a:camera prst="orthographicFront"/>
            <a:lightRig rig="threePt" dir="t">
              <a:rot lat="0" lon="0" rev="10800000"/>
            </a:lightRig>
          </a:scene3d>
          <a:sp3d prstMaterial="softEdge">
            <a:bevelT w="25400" h="12700"/>
          </a:sp3d>
        </p:spPr>
        <p:txBody>
          <a:bodyPr vert="horz" wrap="square" lIns="121876" tIns="60938" rIns="121876" bIns="60938" numCol="1" anchor="t" anchorCtr="0" compatLnSpc="1">
            <a:noAutofit/>
          </a:bodyPr>
          <a:lstStyle/>
          <a:p>
            <a:pPr defTabSz="1217987"/>
            <a:endParaRPr lang="zh-CN" altLang="en-US" sz="2486">
              <a:solidFill>
                <a:prstClr val="black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46" name="文本框 88"/>
          <p:cNvSpPr txBox="1"/>
          <p:nvPr/>
        </p:nvSpPr>
        <p:spPr>
          <a:xfrm>
            <a:off x="2667000" y="280975"/>
            <a:ext cx="3628002" cy="502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65" b="1" dirty="0">
                <a:solidFill>
                  <a:schemeClr val="bg1"/>
                </a:solidFill>
              </a:rPr>
              <a:t>HỒ SƠ HỌC TẬP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5526" y="3322833"/>
            <a:ext cx="8640960" cy="329320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rgbClr val="0000CC"/>
            </a:solidFill>
          </a:ln>
          <a:effectLst>
            <a:softEdge rad="12700"/>
          </a:effectLst>
        </p:spPr>
        <p:txBody>
          <a:bodyPr wrap="square" rtlCol="0">
            <a:spAutoFit/>
          </a:bodyPr>
          <a:lstStyle/>
          <a:p>
            <a:r>
              <a:rPr lang="vi-VN" sz="2600" b="1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Những </a:t>
            </a:r>
            <a:r>
              <a:rPr lang="vi-VN" sz="26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sản phẩm </a:t>
            </a:r>
            <a:r>
              <a:rPr lang="vi-VN" sz="2600" b="1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có thể lưu trữ trong hồ sơ học tập gồm:</a:t>
            </a:r>
            <a:r>
              <a:rPr lang="vi-VN" sz="26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/>
            </a:r>
            <a:br>
              <a:rPr lang="vi-VN" sz="26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</a:br>
            <a:r>
              <a:rPr lang="vi-VN" sz="26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- Các bài làm, bài kiểm tra, </a:t>
            </a:r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biên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soạn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vi-VN" sz="26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bài báo cáo, ghi chép ngắn, phiếu học tập, sơ đồ</a:t>
            </a:r>
            <a:r>
              <a:rPr lang="en-US" sz="26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, </a:t>
            </a:r>
            <a:r>
              <a:rPr lang="vi-VN" sz="26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… của cá nhân HS.</a:t>
            </a:r>
            <a:br>
              <a:rPr lang="vi-VN" sz="26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</a:br>
            <a:r>
              <a:rPr lang="vi-VN" sz="26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- Các báo cáo, bài tập, nhận xét, bản kế hoạch, tập san, mô hình, kết qu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ả</a:t>
            </a:r>
            <a:r>
              <a:rPr lang="en-US" sz="26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</a:t>
            </a:r>
            <a:r>
              <a:rPr lang="en-US" sz="2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hành</a:t>
            </a:r>
            <a:r>
              <a:rPr lang="vi-VN" sz="26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… được làm theo nhóm.</a:t>
            </a:r>
            <a:br>
              <a:rPr lang="vi-VN" sz="26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</a:br>
            <a:r>
              <a:rPr lang="vi-VN" sz="26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- Các hình ảnh, âm thanh như: ảnh chụp, băng ghi âm, đoạn video, tranh vẽ… </a:t>
            </a:r>
            <a:endParaRPr lang="en-US" sz="2600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936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任意多边形 73"/>
          <p:cNvSpPr/>
          <p:nvPr/>
        </p:nvSpPr>
        <p:spPr bwMode="auto">
          <a:xfrm rot="10800000">
            <a:off x="380998" y="4441098"/>
            <a:ext cx="2010428" cy="818357"/>
          </a:xfrm>
          <a:custGeom>
            <a:avLst/>
            <a:gdLst>
              <a:gd name="connsiteX0" fmla="*/ 3671470 w 4138458"/>
              <a:gd name="connsiteY0" fmla="*/ 1412149 h 1412149"/>
              <a:gd name="connsiteX1" fmla="*/ 3163470 w 4138458"/>
              <a:gd name="connsiteY1" fmla="*/ 1412149 h 1412149"/>
              <a:gd name="connsiteX2" fmla="*/ 3022552 w 4138458"/>
              <a:gd name="connsiteY2" fmla="*/ 1412149 h 1412149"/>
              <a:gd name="connsiteX3" fmla="*/ 2554799 w 4138458"/>
              <a:gd name="connsiteY3" fmla="*/ 1412149 h 1412149"/>
              <a:gd name="connsiteX4" fmla="*/ 2514552 w 4138458"/>
              <a:gd name="connsiteY4" fmla="*/ 1412149 h 1412149"/>
              <a:gd name="connsiteX5" fmla="*/ 2266137 w 4138458"/>
              <a:gd name="connsiteY5" fmla="*/ 1412149 h 1412149"/>
              <a:gd name="connsiteX6" fmla="*/ 1905881 w 4138458"/>
              <a:gd name="connsiteY6" fmla="*/ 1412149 h 1412149"/>
              <a:gd name="connsiteX7" fmla="*/ 1809866 w 4138458"/>
              <a:gd name="connsiteY7" fmla="*/ 1412149 h 1412149"/>
              <a:gd name="connsiteX8" fmla="*/ 1617219 w 4138458"/>
              <a:gd name="connsiteY8" fmla="*/ 1412149 h 1412149"/>
              <a:gd name="connsiteX9" fmla="*/ 1489857 w 4138458"/>
              <a:gd name="connsiteY9" fmla="*/ 1412149 h 1412149"/>
              <a:gd name="connsiteX10" fmla="*/ 1301866 w 4138458"/>
              <a:gd name="connsiteY10" fmla="*/ 1412149 h 1412149"/>
              <a:gd name="connsiteX11" fmla="*/ 1160948 w 4138458"/>
              <a:gd name="connsiteY11" fmla="*/ 1412149 h 1412149"/>
              <a:gd name="connsiteX12" fmla="*/ 1115038 w 4138458"/>
              <a:gd name="connsiteY12" fmla="*/ 1412149 h 1412149"/>
              <a:gd name="connsiteX13" fmla="*/ 840939 w 4138458"/>
              <a:gd name="connsiteY13" fmla="*/ 1412149 h 1412149"/>
              <a:gd name="connsiteX14" fmla="*/ 652948 w 4138458"/>
              <a:gd name="connsiteY14" fmla="*/ 1412149 h 1412149"/>
              <a:gd name="connsiteX15" fmla="*/ 466120 w 4138458"/>
              <a:gd name="connsiteY15" fmla="*/ 1412149 h 1412149"/>
              <a:gd name="connsiteX16" fmla="*/ 340972 w 4138458"/>
              <a:gd name="connsiteY16" fmla="*/ 1340266 h 1412149"/>
              <a:gd name="connsiteX17" fmla="*/ 16513 w 4138458"/>
              <a:gd name="connsiteY17" fmla="*/ 777957 h 1412149"/>
              <a:gd name="connsiteX18" fmla="*/ 16513 w 4138458"/>
              <a:gd name="connsiteY18" fmla="*/ 634192 h 1412149"/>
              <a:gd name="connsiteX19" fmla="*/ 340972 w 4138458"/>
              <a:gd name="connsiteY19" fmla="*/ 71883 h 1412149"/>
              <a:gd name="connsiteX20" fmla="*/ 466120 w 4138458"/>
              <a:gd name="connsiteY20" fmla="*/ 0 h 1412149"/>
              <a:gd name="connsiteX21" fmla="*/ 652948 w 4138458"/>
              <a:gd name="connsiteY21" fmla="*/ 0 h 1412149"/>
              <a:gd name="connsiteX22" fmla="*/ 680314 w 4138458"/>
              <a:gd name="connsiteY22" fmla="*/ 0 h 1412149"/>
              <a:gd name="connsiteX23" fmla="*/ 840939 w 4138458"/>
              <a:gd name="connsiteY23" fmla="*/ 0 h 1412149"/>
              <a:gd name="connsiteX24" fmla="*/ 841276 w 4138458"/>
              <a:gd name="connsiteY24" fmla="*/ 0 h 1412149"/>
              <a:gd name="connsiteX25" fmla="*/ 867142 w 4138458"/>
              <a:gd name="connsiteY25" fmla="*/ 0 h 1412149"/>
              <a:gd name="connsiteX26" fmla="*/ 956611 w 4138458"/>
              <a:gd name="connsiteY26" fmla="*/ 0 h 1412149"/>
              <a:gd name="connsiteX27" fmla="*/ 1028104 w 4138458"/>
              <a:gd name="connsiteY27" fmla="*/ 0 h 1412149"/>
              <a:gd name="connsiteX28" fmla="*/ 1033923 w 4138458"/>
              <a:gd name="connsiteY28" fmla="*/ 0 h 1412149"/>
              <a:gd name="connsiteX29" fmla="*/ 1055133 w 4138458"/>
              <a:gd name="connsiteY29" fmla="*/ 0 h 1412149"/>
              <a:gd name="connsiteX30" fmla="*/ 1080817 w 4138458"/>
              <a:gd name="connsiteY30" fmla="*/ 0 h 1412149"/>
              <a:gd name="connsiteX31" fmla="*/ 1115038 w 4138458"/>
              <a:gd name="connsiteY31" fmla="*/ 0 h 1412149"/>
              <a:gd name="connsiteX32" fmla="*/ 1143439 w 4138458"/>
              <a:gd name="connsiteY32" fmla="*/ 0 h 1412149"/>
              <a:gd name="connsiteX33" fmla="*/ 1160948 w 4138458"/>
              <a:gd name="connsiteY33" fmla="*/ 0 h 1412149"/>
              <a:gd name="connsiteX34" fmla="*/ 1216095 w 4138458"/>
              <a:gd name="connsiteY34" fmla="*/ 0 h 1412149"/>
              <a:gd name="connsiteX35" fmla="*/ 1220751 w 4138458"/>
              <a:gd name="connsiteY35" fmla="*/ 0 h 1412149"/>
              <a:gd name="connsiteX36" fmla="*/ 1267645 w 4138458"/>
              <a:gd name="connsiteY36" fmla="*/ 0 h 1412149"/>
              <a:gd name="connsiteX37" fmla="*/ 1291726 w 4138458"/>
              <a:gd name="connsiteY37" fmla="*/ 0 h 1412149"/>
              <a:gd name="connsiteX38" fmla="*/ 1301866 w 4138458"/>
              <a:gd name="connsiteY38" fmla="*/ 0 h 1412149"/>
              <a:gd name="connsiteX39" fmla="*/ 1331430 w 4138458"/>
              <a:gd name="connsiteY39" fmla="*/ 0 h 1412149"/>
              <a:gd name="connsiteX40" fmla="*/ 1375142 w 4138458"/>
              <a:gd name="connsiteY40" fmla="*/ 0 h 1412149"/>
              <a:gd name="connsiteX41" fmla="*/ 1408742 w 4138458"/>
              <a:gd name="connsiteY41" fmla="*/ 0 h 1412149"/>
              <a:gd name="connsiteX42" fmla="*/ 1455636 w 4138458"/>
              <a:gd name="connsiteY42" fmla="*/ 0 h 1412149"/>
              <a:gd name="connsiteX43" fmla="*/ 1479717 w 4138458"/>
              <a:gd name="connsiteY43" fmla="*/ 0 h 1412149"/>
              <a:gd name="connsiteX44" fmla="*/ 1489857 w 4138458"/>
              <a:gd name="connsiteY44" fmla="*/ 0 h 1412149"/>
              <a:gd name="connsiteX45" fmla="*/ 1536104 w 4138458"/>
              <a:gd name="connsiteY45" fmla="*/ 0 h 1412149"/>
              <a:gd name="connsiteX46" fmla="*/ 1617219 w 4138458"/>
              <a:gd name="connsiteY46" fmla="*/ 0 h 1412149"/>
              <a:gd name="connsiteX47" fmla="*/ 1651439 w 4138458"/>
              <a:gd name="connsiteY47" fmla="*/ 0 h 1412149"/>
              <a:gd name="connsiteX48" fmla="*/ 1728751 w 4138458"/>
              <a:gd name="connsiteY48" fmla="*/ 0 h 1412149"/>
              <a:gd name="connsiteX49" fmla="*/ 1775645 w 4138458"/>
              <a:gd name="connsiteY49" fmla="*/ 0 h 1412149"/>
              <a:gd name="connsiteX50" fmla="*/ 1799726 w 4138458"/>
              <a:gd name="connsiteY50" fmla="*/ 0 h 1412149"/>
              <a:gd name="connsiteX51" fmla="*/ 1809866 w 4138458"/>
              <a:gd name="connsiteY51" fmla="*/ 0 h 1412149"/>
              <a:gd name="connsiteX52" fmla="*/ 1831413 w 4138458"/>
              <a:gd name="connsiteY52" fmla="*/ 0 h 1412149"/>
              <a:gd name="connsiteX53" fmla="*/ 1905881 w 4138458"/>
              <a:gd name="connsiteY53" fmla="*/ 0 h 1412149"/>
              <a:gd name="connsiteX54" fmla="*/ 1992375 w 4138458"/>
              <a:gd name="connsiteY54" fmla="*/ 0 h 1412149"/>
              <a:gd name="connsiteX55" fmla="*/ 2107709 w 4138458"/>
              <a:gd name="connsiteY55" fmla="*/ 0 h 1412149"/>
              <a:gd name="connsiteX56" fmla="*/ 2120075 w 4138458"/>
              <a:gd name="connsiteY56" fmla="*/ 0 h 1412149"/>
              <a:gd name="connsiteX57" fmla="*/ 2185022 w 4138458"/>
              <a:gd name="connsiteY57" fmla="*/ 0 h 1412149"/>
              <a:gd name="connsiteX58" fmla="*/ 2231916 w 4138458"/>
              <a:gd name="connsiteY58" fmla="*/ 0 h 1412149"/>
              <a:gd name="connsiteX59" fmla="*/ 2255997 w 4138458"/>
              <a:gd name="connsiteY59" fmla="*/ 0 h 1412149"/>
              <a:gd name="connsiteX60" fmla="*/ 2266137 w 4138458"/>
              <a:gd name="connsiteY60" fmla="*/ 0 h 1412149"/>
              <a:gd name="connsiteX61" fmla="*/ 2281036 w 4138458"/>
              <a:gd name="connsiteY61" fmla="*/ 0 h 1412149"/>
              <a:gd name="connsiteX62" fmla="*/ 2473684 w 4138458"/>
              <a:gd name="connsiteY62" fmla="*/ 0 h 1412149"/>
              <a:gd name="connsiteX63" fmla="*/ 2514552 w 4138458"/>
              <a:gd name="connsiteY63" fmla="*/ 0 h 1412149"/>
              <a:gd name="connsiteX64" fmla="*/ 2520578 w 4138458"/>
              <a:gd name="connsiteY64" fmla="*/ 0 h 1412149"/>
              <a:gd name="connsiteX65" fmla="*/ 2544659 w 4138458"/>
              <a:gd name="connsiteY65" fmla="*/ 0 h 1412149"/>
              <a:gd name="connsiteX66" fmla="*/ 2554799 w 4138458"/>
              <a:gd name="connsiteY66" fmla="*/ 0 h 1412149"/>
              <a:gd name="connsiteX67" fmla="*/ 2680485 w 4138458"/>
              <a:gd name="connsiteY67" fmla="*/ 0 h 1412149"/>
              <a:gd name="connsiteX68" fmla="*/ 3005042 w 4138458"/>
              <a:gd name="connsiteY68" fmla="*/ 0 h 1412149"/>
              <a:gd name="connsiteX69" fmla="*/ 3022552 w 4138458"/>
              <a:gd name="connsiteY69" fmla="*/ 0 h 1412149"/>
              <a:gd name="connsiteX70" fmla="*/ 3082355 w 4138458"/>
              <a:gd name="connsiteY70" fmla="*/ 0 h 1412149"/>
              <a:gd name="connsiteX71" fmla="*/ 3129249 w 4138458"/>
              <a:gd name="connsiteY71" fmla="*/ 0 h 1412149"/>
              <a:gd name="connsiteX72" fmla="*/ 3153330 w 4138458"/>
              <a:gd name="connsiteY72" fmla="*/ 0 h 1412149"/>
              <a:gd name="connsiteX73" fmla="*/ 3163470 w 4138458"/>
              <a:gd name="connsiteY73" fmla="*/ 0 h 1412149"/>
              <a:gd name="connsiteX74" fmla="*/ 3236746 w 4138458"/>
              <a:gd name="connsiteY74" fmla="*/ 0 h 1412149"/>
              <a:gd name="connsiteX75" fmla="*/ 3671470 w 4138458"/>
              <a:gd name="connsiteY75" fmla="*/ 0 h 1412149"/>
              <a:gd name="connsiteX76" fmla="*/ 3796617 w 4138458"/>
              <a:gd name="connsiteY76" fmla="*/ 71883 h 1412149"/>
              <a:gd name="connsiteX77" fmla="*/ 4121076 w 4138458"/>
              <a:gd name="connsiteY77" fmla="*/ 634192 h 1412149"/>
              <a:gd name="connsiteX78" fmla="*/ 4121076 w 4138458"/>
              <a:gd name="connsiteY78" fmla="*/ 777957 h 1412149"/>
              <a:gd name="connsiteX79" fmla="*/ 3796617 w 4138458"/>
              <a:gd name="connsiteY79" fmla="*/ 1340266 h 1412149"/>
              <a:gd name="connsiteX80" fmla="*/ 3671470 w 4138458"/>
              <a:gd name="connsiteY80" fmla="*/ 1412149 h 1412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4138458" h="1412149">
                <a:moveTo>
                  <a:pt x="3671470" y="1412149"/>
                </a:moveTo>
                <a:lnTo>
                  <a:pt x="3163470" y="1412149"/>
                </a:lnTo>
                <a:lnTo>
                  <a:pt x="3022552" y="1412149"/>
                </a:lnTo>
                <a:lnTo>
                  <a:pt x="2554799" y="1412149"/>
                </a:lnTo>
                <a:lnTo>
                  <a:pt x="2514552" y="1412149"/>
                </a:lnTo>
                <a:lnTo>
                  <a:pt x="2266137" y="1412149"/>
                </a:lnTo>
                <a:lnTo>
                  <a:pt x="1905881" y="1412149"/>
                </a:lnTo>
                <a:lnTo>
                  <a:pt x="1809866" y="1412149"/>
                </a:lnTo>
                <a:lnTo>
                  <a:pt x="1617219" y="1412149"/>
                </a:lnTo>
                <a:lnTo>
                  <a:pt x="1489857" y="1412149"/>
                </a:lnTo>
                <a:lnTo>
                  <a:pt x="1301866" y="1412149"/>
                </a:lnTo>
                <a:lnTo>
                  <a:pt x="1160948" y="1412149"/>
                </a:lnTo>
                <a:lnTo>
                  <a:pt x="1115038" y="1412149"/>
                </a:lnTo>
                <a:lnTo>
                  <a:pt x="840939" y="1412149"/>
                </a:lnTo>
                <a:lnTo>
                  <a:pt x="652948" y="1412149"/>
                </a:lnTo>
                <a:lnTo>
                  <a:pt x="466120" y="1412149"/>
                </a:lnTo>
                <a:cubicBezTo>
                  <a:pt x="420928" y="1412149"/>
                  <a:pt x="364147" y="1379686"/>
                  <a:pt x="340972" y="1340266"/>
                </a:cubicBezTo>
                <a:cubicBezTo>
                  <a:pt x="16513" y="777957"/>
                  <a:pt x="16513" y="777957"/>
                  <a:pt x="16513" y="777957"/>
                </a:cubicBezTo>
                <a:cubicBezTo>
                  <a:pt x="-5504" y="738538"/>
                  <a:pt x="-5504" y="673611"/>
                  <a:pt x="16513" y="634192"/>
                </a:cubicBezTo>
                <a:cubicBezTo>
                  <a:pt x="340972" y="71883"/>
                  <a:pt x="340972" y="71883"/>
                  <a:pt x="340972" y="71883"/>
                </a:cubicBezTo>
                <a:cubicBezTo>
                  <a:pt x="364147" y="32463"/>
                  <a:pt x="420928" y="0"/>
                  <a:pt x="466120" y="0"/>
                </a:cubicBezTo>
                <a:lnTo>
                  <a:pt x="652948" y="0"/>
                </a:lnTo>
                <a:lnTo>
                  <a:pt x="680314" y="0"/>
                </a:lnTo>
                <a:lnTo>
                  <a:pt x="840939" y="0"/>
                </a:lnTo>
                <a:lnTo>
                  <a:pt x="841276" y="0"/>
                </a:lnTo>
                <a:lnTo>
                  <a:pt x="867142" y="0"/>
                </a:lnTo>
                <a:lnTo>
                  <a:pt x="956611" y="0"/>
                </a:lnTo>
                <a:lnTo>
                  <a:pt x="1028104" y="0"/>
                </a:lnTo>
                <a:lnTo>
                  <a:pt x="1033923" y="0"/>
                </a:lnTo>
                <a:lnTo>
                  <a:pt x="1055133" y="0"/>
                </a:lnTo>
                <a:lnTo>
                  <a:pt x="1080817" y="0"/>
                </a:lnTo>
                <a:cubicBezTo>
                  <a:pt x="1115038" y="0"/>
                  <a:pt x="1115038" y="0"/>
                  <a:pt x="1115038" y="0"/>
                </a:cubicBezTo>
                <a:lnTo>
                  <a:pt x="1143439" y="0"/>
                </a:lnTo>
                <a:lnTo>
                  <a:pt x="1160948" y="0"/>
                </a:lnTo>
                <a:lnTo>
                  <a:pt x="1216095" y="0"/>
                </a:lnTo>
                <a:lnTo>
                  <a:pt x="1220751" y="0"/>
                </a:lnTo>
                <a:lnTo>
                  <a:pt x="1267645" y="0"/>
                </a:lnTo>
                <a:lnTo>
                  <a:pt x="1291726" y="0"/>
                </a:lnTo>
                <a:lnTo>
                  <a:pt x="1301866" y="0"/>
                </a:lnTo>
                <a:lnTo>
                  <a:pt x="1331430" y="0"/>
                </a:lnTo>
                <a:lnTo>
                  <a:pt x="1375142" y="0"/>
                </a:lnTo>
                <a:lnTo>
                  <a:pt x="1408742" y="0"/>
                </a:lnTo>
                <a:lnTo>
                  <a:pt x="1455636" y="0"/>
                </a:lnTo>
                <a:lnTo>
                  <a:pt x="1479717" y="0"/>
                </a:lnTo>
                <a:lnTo>
                  <a:pt x="1489857" y="0"/>
                </a:lnTo>
                <a:lnTo>
                  <a:pt x="1536104" y="0"/>
                </a:lnTo>
                <a:lnTo>
                  <a:pt x="1617219" y="0"/>
                </a:lnTo>
                <a:lnTo>
                  <a:pt x="1651439" y="0"/>
                </a:lnTo>
                <a:lnTo>
                  <a:pt x="1728751" y="0"/>
                </a:lnTo>
                <a:lnTo>
                  <a:pt x="1775645" y="0"/>
                </a:lnTo>
                <a:lnTo>
                  <a:pt x="1799726" y="0"/>
                </a:lnTo>
                <a:lnTo>
                  <a:pt x="1809866" y="0"/>
                </a:lnTo>
                <a:lnTo>
                  <a:pt x="1831413" y="0"/>
                </a:lnTo>
                <a:lnTo>
                  <a:pt x="1905881" y="0"/>
                </a:lnTo>
                <a:lnTo>
                  <a:pt x="1992375" y="0"/>
                </a:lnTo>
                <a:lnTo>
                  <a:pt x="2107709" y="0"/>
                </a:lnTo>
                <a:lnTo>
                  <a:pt x="2120075" y="0"/>
                </a:lnTo>
                <a:lnTo>
                  <a:pt x="2185022" y="0"/>
                </a:lnTo>
                <a:lnTo>
                  <a:pt x="2231916" y="0"/>
                </a:lnTo>
                <a:lnTo>
                  <a:pt x="2255997" y="0"/>
                </a:lnTo>
                <a:lnTo>
                  <a:pt x="2266137" y="0"/>
                </a:lnTo>
                <a:lnTo>
                  <a:pt x="2281036" y="0"/>
                </a:lnTo>
                <a:cubicBezTo>
                  <a:pt x="2372290" y="0"/>
                  <a:pt x="2433126" y="0"/>
                  <a:pt x="2473684" y="0"/>
                </a:cubicBezTo>
                <a:lnTo>
                  <a:pt x="2514552" y="0"/>
                </a:lnTo>
                <a:lnTo>
                  <a:pt x="2520578" y="0"/>
                </a:lnTo>
                <a:lnTo>
                  <a:pt x="2544659" y="0"/>
                </a:lnTo>
                <a:lnTo>
                  <a:pt x="2554799" y="0"/>
                </a:lnTo>
                <a:lnTo>
                  <a:pt x="2680485" y="0"/>
                </a:lnTo>
                <a:cubicBezTo>
                  <a:pt x="2830376" y="0"/>
                  <a:pt x="2933750" y="0"/>
                  <a:pt x="3005042" y="0"/>
                </a:cubicBezTo>
                <a:lnTo>
                  <a:pt x="3022552" y="0"/>
                </a:lnTo>
                <a:lnTo>
                  <a:pt x="3082355" y="0"/>
                </a:lnTo>
                <a:lnTo>
                  <a:pt x="3129249" y="0"/>
                </a:lnTo>
                <a:lnTo>
                  <a:pt x="3153330" y="0"/>
                </a:lnTo>
                <a:lnTo>
                  <a:pt x="3163470" y="0"/>
                </a:lnTo>
                <a:lnTo>
                  <a:pt x="3236746" y="0"/>
                </a:lnTo>
                <a:cubicBezTo>
                  <a:pt x="3671470" y="0"/>
                  <a:pt x="3671470" y="0"/>
                  <a:pt x="3671470" y="0"/>
                </a:cubicBezTo>
                <a:cubicBezTo>
                  <a:pt x="3717821" y="0"/>
                  <a:pt x="3773442" y="32463"/>
                  <a:pt x="3796617" y="71883"/>
                </a:cubicBezTo>
                <a:cubicBezTo>
                  <a:pt x="4121076" y="634192"/>
                  <a:pt x="4121076" y="634192"/>
                  <a:pt x="4121076" y="634192"/>
                </a:cubicBezTo>
                <a:cubicBezTo>
                  <a:pt x="4144252" y="673611"/>
                  <a:pt x="4144252" y="738538"/>
                  <a:pt x="4121076" y="777957"/>
                </a:cubicBezTo>
                <a:cubicBezTo>
                  <a:pt x="3796617" y="1340266"/>
                  <a:pt x="3796617" y="1340266"/>
                  <a:pt x="3796617" y="1340266"/>
                </a:cubicBezTo>
                <a:cubicBezTo>
                  <a:pt x="3773442" y="1379686"/>
                  <a:pt x="3717821" y="1412149"/>
                  <a:pt x="3671470" y="1412149"/>
                </a:cubicBezTo>
                <a:close/>
              </a:path>
            </a:pathLst>
          </a:custGeom>
          <a:solidFill>
            <a:schemeClr val="accent5"/>
          </a:solidFill>
          <a:ln w="38100">
            <a:noFill/>
          </a:ln>
          <a:effectLst>
            <a:outerShdw blurRad="152400" dist="76200" dir="2700000" algn="tl" rotWithShape="0">
              <a:prstClr val="black">
                <a:alpha val="30000"/>
              </a:prstClr>
            </a:outerShdw>
          </a:effectLst>
          <a:scene3d>
            <a:camera prst="orthographicFront"/>
            <a:lightRig rig="threePt" dir="t">
              <a:rot lat="0" lon="0" rev="10800000"/>
            </a:lightRig>
          </a:scene3d>
          <a:sp3d prstMaterial="softEdge">
            <a:bevelT w="25400" h="12700"/>
          </a:sp3d>
        </p:spPr>
        <p:txBody>
          <a:bodyPr vert="horz" wrap="square" lIns="121876" tIns="60938" rIns="121876" bIns="60938" numCol="1" anchor="t" anchorCtr="0" compatLnSpc="1">
            <a:noAutofit/>
          </a:bodyPr>
          <a:lstStyle/>
          <a:p>
            <a:pPr defTabSz="1217987"/>
            <a:endParaRPr lang="zh-CN" altLang="en-US" sz="2486">
              <a:solidFill>
                <a:prstClr val="black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7" name="文本框 88"/>
          <p:cNvSpPr txBox="1"/>
          <p:nvPr/>
        </p:nvSpPr>
        <p:spPr>
          <a:xfrm>
            <a:off x="380998" y="4434779"/>
            <a:ext cx="18746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PHÂN LOẠI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75542" y="1230661"/>
            <a:ext cx="8823956" cy="461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</a:t>
            </a:r>
          </a:p>
        </p:txBody>
      </p:sp>
      <p:grpSp>
        <p:nvGrpSpPr>
          <p:cNvPr id="23" name="d1392df7-6ecb-46c8-a1d2-0dd5063724e6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2617451" y="2829544"/>
            <a:ext cx="5004220" cy="3987474"/>
            <a:chOff x="2768070" y="1959340"/>
            <a:chExt cx="5706041" cy="3428739"/>
          </a:xfrm>
        </p:grpSpPr>
        <p:sp>
          <p:nvSpPr>
            <p:cNvPr id="24" name="ïšḻîḍe"/>
            <p:cNvSpPr/>
            <p:nvPr/>
          </p:nvSpPr>
          <p:spPr>
            <a:xfrm rot="18900000">
              <a:off x="5622097" y="2975033"/>
              <a:ext cx="1891293" cy="189129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/>
                <a:ea typeface="微软雅黑"/>
                <a:sym typeface="Arial"/>
              </a:endParaRPr>
            </a:p>
          </p:txBody>
        </p:sp>
        <p:sp>
          <p:nvSpPr>
            <p:cNvPr id="27" name="iSļidé"/>
            <p:cNvSpPr/>
            <p:nvPr/>
          </p:nvSpPr>
          <p:spPr>
            <a:xfrm rot="18900000">
              <a:off x="3175331" y="2689914"/>
              <a:ext cx="1891293" cy="189129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/>
                <a:ea typeface="微软雅黑"/>
                <a:sym typeface="Arial"/>
              </a:endParaRPr>
            </a:p>
          </p:txBody>
        </p:sp>
        <p:sp>
          <p:nvSpPr>
            <p:cNvPr id="28" name="iš1îḋe"/>
            <p:cNvSpPr/>
            <p:nvPr/>
          </p:nvSpPr>
          <p:spPr>
            <a:xfrm rot="13500000">
              <a:off x="3495554" y="2665417"/>
              <a:ext cx="1799680" cy="215652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/>
                <a:ea typeface="微软雅黑"/>
                <a:sym typeface="Arial"/>
              </a:endParaRPr>
            </a:p>
          </p:txBody>
        </p:sp>
        <p:cxnSp>
          <p:nvCxnSpPr>
            <p:cNvPr id="29" name="Straight Connector 14"/>
            <p:cNvCxnSpPr/>
            <p:nvPr/>
          </p:nvCxnSpPr>
          <p:spPr>
            <a:xfrm rot="16200000">
              <a:off x="4036391" y="3594487"/>
              <a:ext cx="1638685" cy="1635774"/>
            </a:xfrm>
            <a:prstGeom prst="line">
              <a:avLst/>
            </a:prstGeom>
            <a:ln w="12700">
              <a:gradFill flip="none" rotWithShape="1">
                <a:gsLst>
                  <a:gs pos="0">
                    <a:schemeClr val="bg1"/>
                  </a:gs>
                  <a:gs pos="51000">
                    <a:schemeClr val="bg1"/>
                  </a:gs>
                  <a:gs pos="74000">
                    <a:schemeClr val="bg1"/>
                  </a:gs>
                  <a:gs pos="100000">
                    <a:schemeClr val="bg1">
                      <a:alpha val="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15"/>
            <p:cNvCxnSpPr/>
            <p:nvPr/>
          </p:nvCxnSpPr>
          <p:spPr>
            <a:xfrm rot="16200000" flipH="1">
              <a:off x="2770890" y="3783625"/>
              <a:ext cx="1601634" cy="1607274"/>
            </a:xfrm>
            <a:prstGeom prst="line">
              <a:avLst/>
            </a:prstGeom>
            <a:ln w="12700">
              <a:gradFill flip="none" rotWithShape="1">
                <a:gsLst>
                  <a:gs pos="0">
                    <a:schemeClr val="bg1"/>
                  </a:gs>
                  <a:gs pos="51000">
                    <a:schemeClr val="bg1"/>
                  </a:gs>
                  <a:gs pos="74000">
                    <a:schemeClr val="bg1"/>
                  </a:gs>
                  <a:gs pos="100000">
                    <a:schemeClr val="bg1">
                      <a:alpha val="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îsļîde"/>
            <p:cNvSpPr/>
            <p:nvPr/>
          </p:nvSpPr>
          <p:spPr>
            <a:xfrm rot="8100000">
              <a:off x="6171030" y="2854331"/>
              <a:ext cx="2303081" cy="1799679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/>
                <a:ea typeface="微软雅黑"/>
                <a:sym typeface="Arial"/>
              </a:endParaRPr>
            </a:p>
          </p:txBody>
        </p:sp>
        <p:cxnSp>
          <p:nvCxnSpPr>
            <p:cNvPr id="33" name="Straight Connector 26"/>
            <p:cNvCxnSpPr/>
            <p:nvPr/>
          </p:nvCxnSpPr>
          <p:spPr>
            <a:xfrm>
              <a:off x="5865604" y="2261250"/>
              <a:ext cx="0" cy="1650841"/>
            </a:xfrm>
            <a:prstGeom prst="line">
              <a:avLst/>
            </a:prstGeom>
            <a:ln w="3175">
              <a:solidFill>
                <a:schemeClr val="tx2"/>
              </a:solidFill>
              <a:prstDash val="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28"/>
            <p:cNvCxnSpPr/>
            <p:nvPr/>
          </p:nvCxnSpPr>
          <p:spPr>
            <a:xfrm>
              <a:off x="5199704" y="2202967"/>
              <a:ext cx="2139002" cy="0"/>
            </a:xfrm>
            <a:prstGeom prst="line">
              <a:avLst/>
            </a:prstGeom>
            <a:ln w="3175">
              <a:solidFill>
                <a:schemeClr val="tx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29"/>
            <p:cNvCxnSpPr/>
            <p:nvPr/>
          </p:nvCxnSpPr>
          <p:spPr>
            <a:xfrm>
              <a:off x="6269204" y="1959340"/>
              <a:ext cx="0" cy="245321"/>
            </a:xfrm>
            <a:prstGeom prst="line">
              <a:avLst/>
            </a:prstGeom>
            <a:ln w="3175">
              <a:solidFill>
                <a:schemeClr val="tx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íṧľiḑè"/>
            <p:cNvSpPr txBox="1">
              <a:spLocks/>
            </p:cNvSpPr>
            <p:nvPr/>
          </p:nvSpPr>
          <p:spPr bwMode="auto">
            <a:xfrm>
              <a:off x="3426473" y="3339248"/>
              <a:ext cx="1937846" cy="894392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  <a:sp3d prstMaterial="matte">
              <a:bevelT w="1270" h="1270"/>
            </a:sp3d>
          </p:spPr>
          <p:txBody>
            <a:bodyPr wrap="none" lIns="0" tIns="0" rIns="0" bIns="0" anchor="ctr" anchorCtr="1">
              <a:noAutofit/>
              <a:sp3d/>
            </a:bodyPr>
            <a:lstStyle/>
            <a:p>
              <a:pPr algn="ctr">
                <a:lnSpc>
                  <a:spcPct val="105000"/>
                </a:lnSpc>
                <a:buClr>
                  <a:prstClr val="white"/>
                </a:buClr>
                <a:defRPr/>
              </a:pPr>
              <a:r>
                <a:rPr lang="en-US" altLang="zh-CN" sz="2400" b="1" dirty="0" err="1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  <a:t>Bảng</a:t>
              </a:r>
              <a:r>
                <a:rPr lang="en-US" altLang="zh-CN" sz="24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  <a:t> </a:t>
              </a:r>
              <a:r>
                <a:rPr lang="en-US" altLang="zh-CN" sz="2400" b="1" dirty="0" err="1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  <a:t>kiểm</a:t>
              </a:r>
              <a:r>
                <a:rPr lang="en-US" altLang="zh-CN" sz="24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  <a:t/>
              </a:r>
              <a:br>
                <a:rPr lang="en-US" altLang="zh-CN" sz="24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</a:br>
              <a:r>
                <a:rPr lang="en-US" altLang="zh-CN" sz="2400" b="1" dirty="0" err="1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  <a:t>đánh</a:t>
              </a:r>
              <a:r>
                <a:rPr lang="en-US" altLang="zh-CN" sz="24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  <a:t> </a:t>
              </a:r>
              <a:r>
                <a:rPr lang="en-US" altLang="zh-CN" sz="2400" b="1" dirty="0" err="1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  <a:t>giá</a:t>
              </a:r>
              <a:endParaRPr lang="en-US" altLang="zh-CN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Arial"/>
              </a:endParaRPr>
            </a:p>
            <a:p>
              <a:pPr algn="ctr">
                <a:lnSpc>
                  <a:spcPct val="105000"/>
                </a:lnSpc>
                <a:buClr>
                  <a:prstClr val="white"/>
                </a:buClr>
                <a:defRPr/>
              </a:pPr>
              <a:r>
                <a:rPr lang="en-US" altLang="zh-CN" sz="24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  <a:t> </a:t>
              </a:r>
              <a:r>
                <a:rPr lang="en-US" altLang="zh-CN" sz="2400" b="1" dirty="0" err="1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  <a:t>kĩ</a:t>
              </a:r>
              <a:r>
                <a:rPr lang="en-US" altLang="zh-CN" sz="24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  <a:t> </a:t>
              </a:r>
              <a:r>
                <a:rPr lang="en-US" altLang="zh-CN" sz="2400" b="1" dirty="0" err="1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  <a:t>năng</a:t>
              </a:r>
              <a:r>
                <a:rPr lang="en-US" altLang="zh-CN" sz="24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  <a:t>/</a:t>
              </a:r>
              <a:br>
                <a:rPr lang="en-US" altLang="zh-CN" sz="24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</a:br>
              <a:r>
                <a:rPr lang="en-US" altLang="zh-CN" sz="2400" b="1" dirty="0" err="1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  <a:t>hành</a:t>
              </a:r>
              <a:r>
                <a:rPr lang="en-US" altLang="zh-CN" sz="24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  <a:t> vi</a:t>
              </a:r>
              <a:endParaRPr lang="zh-CN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微软雅黑"/>
                <a:cs typeface="Tahoma" panose="020B0604030504040204" pitchFamily="34" charset="0"/>
                <a:sym typeface="Arial"/>
              </a:endParaRPr>
            </a:p>
          </p:txBody>
        </p:sp>
      </p:grpSp>
      <p:cxnSp>
        <p:nvCxnSpPr>
          <p:cNvPr id="39" name="Straight Connector 28"/>
          <p:cNvCxnSpPr/>
          <p:nvPr/>
        </p:nvCxnSpPr>
        <p:spPr>
          <a:xfrm>
            <a:off x="5687892" y="3057397"/>
            <a:ext cx="1875913" cy="0"/>
          </a:xfrm>
          <a:prstGeom prst="line">
            <a:avLst/>
          </a:prstGeom>
          <a:ln w="3175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27"/>
          <p:cNvCxnSpPr/>
          <p:nvPr/>
        </p:nvCxnSpPr>
        <p:spPr>
          <a:xfrm>
            <a:off x="2894111" y="3145615"/>
            <a:ext cx="0" cy="1954893"/>
          </a:xfrm>
          <a:prstGeom prst="line">
            <a:avLst/>
          </a:prstGeom>
          <a:ln w="3175">
            <a:solidFill>
              <a:schemeClr val="tx2"/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28"/>
          <p:cNvCxnSpPr/>
          <p:nvPr/>
        </p:nvCxnSpPr>
        <p:spPr>
          <a:xfrm>
            <a:off x="1924006" y="3057397"/>
            <a:ext cx="1875913" cy="0"/>
          </a:xfrm>
          <a:prstGeom prst="line">
            <a:avLst/>
          </a:prstGeom>
          <a:ln w="3175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836901" y="3357324"/>
            <a:ext cx="4568561" cy="36924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</p:txBody>
      </p:sp>
      <p:sp>
        <p:nvSpPr>
          <p:cNvPr id="44" name="矩形 5"/>
          <p:cNvSpPr/>
          <p:nvPr/>
        </p:nvSpPr>
        <p:spPr>
          <a:xfrm>
            <a:off x="76039" y="1570507"/>
            <a:ext cx="9022962" cy="1543570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1419" tIns="45709" rIns="91419" bIns="45709" rtlCol="0" anchor="ctr"/>
          <a:lstStyle/>
          <a:p>
            <a:pPr algn="just">
              <a:buClr>
                <a:srgbClr val="000000"/>
              </a:buClr>
              <a:defRPr/>
            </a:pPr>
            <a:r>
              <a:rPr lang="vi-VN" sz="28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Bảng kiểm là một </a:t>
            </a:r>
            <a:r>
              <a:rPr lang="vi-VN" sz="2800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danh sách </a:t>
            </a:r>
            <a:r>
              <a:rPr lang="vi-VN" sz="28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ghi lại các </a:t>
            </a:r>
            <a:r>
              <a:rPr lang="vi-VN" sz="2800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tiêu chí </a:t>
            </a:r>
            <a:r>
              <a:rPr lang="vi-VN" sz="28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(về các hành vi, các </a:t>
            </a:r>
            <a:r>
              <a:rPr lang="vi-VN" sz="2800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đặc</a:t>
            </a:r>
            <a:r>
              <a:rPr lang="en-US" sz="2800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vi-VN" sz="2800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điểm</a:t>
            </a:r>
            <a:r>
              <a:rPr lang="vi-VN" sz="28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… mong đợi) có</a:t>
            </a:r>
            <a:r>
              <a:rPr lang="vi-VN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vi-VN" sz="2800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được biểu hiện </a:t>
            </a:r>
            <a:r>
              <a:rPr lang="vi-VN" sz="28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hoặc được thực hiện </a:t>
            </a:r>
            <a:r>
              <a:rPr lang="vi-VN" sz="2800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hay không </a:t>
            </a:r>
            <a:endParaRPr lang="en-US" sz="24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5" name="任意多边形 73"/>
          <p:cNvSpPr/>
          <p:nvPr/>
        </p:nvSpPr>
        <p:spPr bwMode="auto">
          <a:xfrm rot="10800000">
            <a:off x="1833343" y="286789"/>
            <a:ext cx="5230424" cy="596576"/>
          </a:xfrm>
          <a:custGeom>
            <a:avLst/>
            <a:gdLst>
              <a:gd name="connsiteX0" fmla="*/ 3671470 w 4138458"/>
              <a:gd name="connsiteY0" fmla="*/ 1412149 h 1412149"/>
              <a:gd name="connsiteX1" fmla="*/ 3163470 w 4138458"/>
              <a:gd name="connsiteY1" fmla="*/ 1412149 h 1412149"/>
              <a:gd name="connsiteX2" fmla="*/ 3022552 w 4138458"/>
              <a:gd name="connsiteY2" fmla="*/ 1412149 h 1412149"/>
              <a:gd name="connsiteX3" fmla="*/ 2554799 w 4138458"/>
              <a:gd name="connsiteY3" fmla="*/ 1412149 h 1412149"/>
              <a:gd name="connsiteX4" fmla="*/ 2514552 w 4138458"/>
              <a:gd name="connsiteY4" fmla="*/ 1412149 h 1412149"/>
              <a:gd name="connsiteX5" fmla="*/ 2266137 w 4138458"/>
              <a:gd name="connsiteY5" fmla="*/ 1412149 h 1412149"/>
              <a:gd name="connsiteX6" fmla="*/ 1905881 w 4138458"/>
              <a:gd name="connsiteY6" fmla="*/ 1412149 h 1412149"/>
              <a:gd name="connsiteX7" fmla="*/ 1809866 w 4138458"/>
              <a:gd name="connsiteY7" fmla="*/ 1412149 h 1412149"/>
              <a:gd name="connsiteX8" fmla="*/ 1617219 w 4138458"/>
              <a:gd name="connsiteY8" fmla="*/ 1412149 h 1412149"/>
              <a:gd name="connsiteX9" fmla="*/ 1489857 w 4138458"/>
              <a:gd name="connsiteY9" fmla="*/ 1412149 h 1412149"/>
              <a:gd name="connsiteX10" fmla="*/ 1301866 w 4138458"/>
              <a:gd name="connsiteY10" fmla="*/ 1412149 h 1412149"/>
              <a:gd name="connsiteX11" fmla="*/ 1160948 w 4138458"/>
              <a:gd name="connsiteY11" fmla="*/ 1412149 h 1412149"/>
              <a:gd name="connsiteX12" fmla="*/ 1115038 w 4138458"/>
              <a:gd name="connsiteY12" fmla="*/ 1412149 h 1412149"/>
              <a:gd name="connsiteX13" fmla="*/ 840939 w 4138458"/>
              <a:gd name="connsiteY13" fmla="*/ 1412149 h 1412149"/>
              <a:gd name="connsiteX14" fmla="*/ 652948 w 4138458"/>
              <a:gd name="connsiteY14" fmla="*/ 1412149 h 1412149"/>
              <a:gd name="connsiteX15" fmla="*/ 466120 w 4138458"/>
              <a:gd name="connsiteY15" fmla="*/ 1412149 h 1412149"/>
              <a:gd name="connsiteX16" fmla="*/ 340972 w 4138458"/>
              <a:gd name="connsiteY16" fmla="*/ 1340266 h 1412149"/>
              <a:gd name="connsiteX17" fmla="*/ 16513 w 4138458"/>
              <a:gd name="connsiteY17" fmla="*/ 777957 h 1412149"/>
              <a:gd name="connsiteX18" fmla="*/ 16513 w 4138458"/>
              <a:gd name="connsiteY18" fmla="*/ 634192 h 1412149"/>
              <a:gd name="connsiteX19" fmla="*/ 340972 w 4138458"/>
              <a:gd name="connsiteY19" fmla="*/ 71883 h 1412149"/>
              <a:gd name="connsiteX20" fmla="*/ 466120 w 4138458"/>
              <a:gd name="connsiteY20" fmla="*/ 0 h 1412149"/>
              <a:gd name="connsiteX21" fmla="*/ 652948 w 4138458"/>
              <a:gd name="connsiteY21" fmla="*/ 0 h 1412149"/>
              <a:gd name="connsiteX22" fmla="*/ 680314 w 4138458"/>
              <a:gd name="connsiteY22" fmla="*/ 0 h 1412149"/>
              <a:gd name="connsiteX23" fmla="*/ 840939 w 4138458"/>
              <a:gd name="connsiteY23" fmla="*/ 0 h 1412149"/>
              <a:gd name="connsiteX24" fmla="*/ 841276 w 4138458"/>
              <a:gd name="connsiteY24" fmla="*/ 0 h 1412149"/>
              <a:gd name="connsiteX25" fmla="*/ 867142 w 4138458"/>
              <a:gd name="connsiteY25" fmla="*/ 0 h 1412149"/>
              <a:gd name="connsiteX26" fmla="*/ 956611 w 4138458"/>
              <a:gd name="connsiteY26" fmla="*/ 0 h 1412149"/>
              <a:gd name="connsiteX27" fmla="*/ 1028104 w 4138458"/>
              <a:gd name="connsiteY27" fmla="*/ 0 h 1412149"/>
              <a:gd name="connsiteX28" fmla="*/ 1033923 w 4138458"/>
              <a:gd name="connsiteY28" fmla="*/ 0 h 1412149"/>
              <a:gd name="connsiteX29" fmla="*/ 1055133 w 4138458"/>
              <a:gd name="connsiteY29" fmla="*/ 0 h 1412149"/>
              <a:gd name="connsiteX30" fmla="*/ 1080817 w 4138458"/>
              <a:gd name="connsiteY30" fmla="*/ 0 h 1412149"/>
              <a:gd name="connsiteX31" fmla="*/ 1115038 w 4138458"/>
              <a:gd name="connsiteY31" fmla="*/ 0 h 1412149"/>
              <a:gd name="connsiteX32" fmla="*/ 1143439 w 4138458"/>
              <a:gd name="connsiteY32" fmla="*/ 0 h 1412149"/>
              <a:gd name="connsiteX33" fmla="*/ 1160948 w 4138458"/>
              <a:gd name="connsiteY33" fmla="*/ 0 h 1412149"/>
              <a:gd name="connsiteX34" fmla="*/ 1216095 w 4138458"/>
              <a:gd name="connsiteY34" fmla="*/ 0 h 1412149"/>
              <a:gd name="connsiteX35" fmla="*/ 1220751 w 4138458"/>
              <a:gd name="connsiteY35" fmla="*/ 0 h 1412149"/>
              <a:gd name="connsiteX36" fmla="*/ 1267645 w 4138458"/>
              <a:gd name="connsiteY36" fmla="*/ 0 h 1412149"/>
              <a:gd name="connsiteX37" fmla="*/ 1291726 w 4138458"/>
              <a:gd name="connsiteY37" fmla="*/ 0 h 1412149"/>
              <a:gd name="connsiteX38" fmla="*/ 1301866 w 4138458"/>
              <a:gd name="connsiteY38" fmla="*/ 0 h 1412149"/>
              <a:gd name="connsiteX39" fmla="*/ 1331430 w 4138458"/>
              <a:gd name="connsiteY39" fmla="*/ 0 h 1412149"/>
              <a:gd name="connsiteX40" fmla="*/ 1375142 w 4138458"/>
              <a:gd name="connsiteY40" fmla="*/ 0 h 1412149"/>
              <a:gd name="connsiteX41" fmla="*/ 1408742 w 4138458"/>
              <a:gd name="connsiteY41" fmla="*/ 0 h 1412149"/>
              <a:gd name="connsiteX42" fmla="*/ 1455636 w 4138458"/>
              <a:gd name="connsiteY42" fmla="*/ 0 h 1412149"/>
              <a:gd name="connsiteX43" fmla="*/ 1479717 w 4138458"/>
              <a:gd name="connsiteY43" fmla="*/ 0 h 1412149"/>
              <a:gd name="connsiteX44" fmla="*/ 1489857 w 4138458"/>
              <a:gd name="connsiteY44" fmla="*/ 0 h 1412149"/>
              <a:gd name="connsiteX45" fmla="*/ 1536104 w 4138458"/>
              <a:gd name="connsiteY45" fmla="*/ 0 h 1412149"/>
              <a:gd name="connsiteX46" fmla="*/ 1617219 w 4138458"/>
              <a:gd name="connsiteY46" fmla="*/ 0 h 1412149"/>
              <a:gd name="connsiteX47" fmla="*/ 1651439 w 4138458"/>
              <a:gd name="connsiteY47" fmla="*/ 0 h 1412149"/>
              <a:gd name="connsiteX48" fmla="*/ 1728751 w 4138458"/>
              <a:gd name="connsiteY48" fmla="*/ 0 h 1412149"/>
              <a:gd name="connsiteX49" fmla="*/ 1775645 w 4138458"/>
              <a:gd name="connsiteY49" fmla="*/ 0 h 1412149"/>
              <a:gd name="connsiteX50" fmla="*/ 1799726 w 4138458"/>
              <a:gd name="connsiteY50" fmla="*/ 0 h 1412149"/>
              <a:gd name="connsiteX51" fmla="*/ 1809866 w 4138458"/>
              <a:gd name="connsiteY51" fmla="*/ 0 h 1412149"/>
              <a:gd name="connsiteX52" fmla="*/ 1831413 w 4138458"/>
              <a:gd name="connsiteY52" fmla="*/ 0 h 1412149"/>
              <a:gd name="connsiteX53" fmla="*/ 1905881 w 4138458"/>
              <a:gd name="connsiteY53" fmla="*/ 0 h 1412149"/>
              <a:gd name="connsiteX54" fmla="*/ 1992375 w 4138458"/>
              <a:gd name="connsiteY54" fmla="*/ 0 h 1412149"/>
              <a:gd name="connsiteX55" fmla="*/ 2107709 w 4138458"/>
              <a:gd name="connsiteY55" fmla="*/ 0 h 1412149"/>
              <a:gd name="connsiteX56" fmla="*/ 2120075 w 4138458"/>
              <a:gd name="connsiteY56" fmla="*/ 0 h 1412149"/>
              <a:gd name="connsiteX57" fmla="*/ 2185022 w 4138458"/>
              <a:gd name="connsiteY57" fmla="*/ 0 h 1412149"/>
              <a:gd name="connsiteX58" fmla="*/ 2231916 w 4138458"/>
              <a:gd name="connsiteY58" fmla="*/ 0 h 1412149"/>
              <a:gd name="connsiteX59" fmla="*/ 2255997 w 4138458"/>
              <a:gd name="connsiteY59" fmla="*/ 0 h 1412149"/>
              <a:gd name="connsiteX60" fmla="*/ 2266137 w 4138458"/>
              <a:gd name="connsiteY60" fmla="*/ 0 h 1412149"/>
              <a:gd name="connsiteX61" fmla="*/ 2281036 w 4138458"/>
              <a:gd name="connsiteY61" fmla="*/ 0 h 1412149"/>
              <a:gd name="connsiteX62" fmla="*/ 2473684 w 4138458"/>
              <a:gd name="connsiteY62" fmla="*/ 0 h 1412149"/>
              <a:gd name="connsiteX63" fmla="*/ 2514552 w 4138458"/>
              <a:gd name="connsiteY63" fmla="*/ 0 h 1412149"/>
              <a:gd name="connsiteX64" fmla="*/ 2520578 w 4138458"/>
              <a:gd name="connsiteY64" fmla="*/ 0 h 1412149"/>
              <a:gd name="connsiteX65" fmla="*/ 2544659 w 4138458"/>
              <a:gd name="connsiteY65" fmla="*/ 0 h 1412149"/>
              <a:gd name="connsiteX66" fmla="*/ 2554799 w 4138458"/>
              <a:gd name="connsiteY66" fmla="*/ 0 h 1412149"/>
              <a:gd name="connsiteX67" fmla="*/ 2680485 w 4138458"/>
              <a:gd name="connsiteY67" fmla="*/ 0 h 1412149"/>
              <a:gd name="connsiteX68" fmla="*/ 3005042 w 4138458"/>
              <a:gd name="connsiteY68" fmla="*/ 0 h 1412149"/>
              <a:gd name="connsiteX69" fmla="*/ 3022552 w 4138458"/>
              <a:gd name="connsiteY69" fmla="*/ 0 h 1412149"/>
              <a:gd name="connsiteX70" fmla="*/ 3082355 w 4138458"/>
              <a:gd name="connsiteY70" fmla="*/ 0 h 1412149"/>
              <a:gd name="connsiteX71" fmla="*/ 3129249 w 4138458"/>
              <a:gd name="connsiteY71" fmla="*/ 0 h 1412149"/>
              <a:gd name="connsiteX72" fmla="*/ 3153330 w 4138458"/>
              <a:gd name="connsiteY72" fmla="*/ 0 h 1412149"/>
              <a:gd name="connsiteX73" fmla="*/ 3163470 w 4138458"/>
              <a:gd name="connsiteY73" fmla="*/ 0 h 1412149"/>
              <a:gd name="connsiteX74" fmla="*/ 3236746 w 4138458"/>
              <a:gd name="connsiteY74" fmla="*/ 0 h 1412149"/>
              <a:gd name="connsiteX75" fmla="*/ 3671470 w 4138458"/>
              <a:gd name="connsiteY75" fmla="*/ 0 h 1412149"/>
              <a:gd name="connsiteX76" fmla="*/ 3796617 w 4138458"/>
              <a:gd name="connsiteY76" fmla="*/ 71883 h 1412149"/>
              <a:gd name="connsiteX77" fmla="*/ 4121076 w 4138458"/>
              <a:gd name="connsiteY77" fmla="*/ 634192 h 1412149"/>
              <a:gd name="connsiteX78" fmla="*/ 4121076 w 4138458"/>
              <a:gd name="connsiteY78" fmla="*/ 777957 h 1412149"/>
              <a:gd name="connsiteX79" fmla="*/ 3796617 w 4138458"/>
              <a:gd name="connsiteY79" fmla="*/ 1340266 h 1412149"/>
              <a:gd name="connsiteX80" fmla="*/ 3671470 w 4138458"/>
              <a:gd name="connsiteY80" fmla="*/ 1412149 h 1412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4138458" h="1412149">
                <a:moveTo>
                  <a:pt x="3671470" y="1412149"/>
                </a:moveTo>
                <a:lnTo>
                  <a:pt x="3163470" y="1412149"/>
                </a:lnTo>
                <a:lnTo>
                  <a:pt x="3022552" y="1412149"/>
                </a:lnTo>
                <a:lnTo>
                  <a:pt x="2554799" y="1412149"/>
                </a:lnTo>
                <a:lnTo>
                  <a:pt x="2514552" y="1412149"/>
                </a:lnTo>
                <a:lnTo>
                  <a:pt x="2266137" y="1412149"/>
                </a:lnTo>
                <a:lnTo>
                  <a:pt x="1905881" y="1412149"/>
                </a:lnTo>
                <a:lnTo>
                  <a:pt x="1809866" y="1412149"/>
                </a:lnTo>
                <a:lnTo>
                  <a:pt x="1617219" y="1412149"/>
                </a:lnTo>
                <a:lnTo>
                  <a:pt x="1489857" y="1412149"/>
                </a:lnTo>
                <a:lnTo>
                  <a:pt x="1301866" y="1412149"/>
                </a:lnTo>
                <a:lnTo>
                  <a:pt x="1160948" y="1412149"/>
                </a:lnTo>
                <a:lnTo>
                  <a:pt x="1115038" y="1412149"/>
                </a:lnTo>
                <a:lnTo>
                  <a:pt x="840939" y="1412149"/>
                </a:lnTo>
                <a:lnTo>
                  <a:pt x="652948" y="1412149"/>
                </a:lnTo>
                <a:lnTo>
                  <a:pt x="466120" y="1412149"/>
                </a:lnTo>
                <a:cubicBezTo>
                  <a:pt x="420928" y="1412149"/>
                  <a:pt x="364147" y="1379686"/>
                  <a:pt x="340972" y="1340266"/>
                </a:cubicBezTo>
                <a:cubicBezTo>
                  <a:pt x="16513" y="777957"/>
                  <a:pt x="16513" y="777957"/>
                  <a:pt x="16513" y="777957"/>
                </a:cubicBezTo>
                <a:cubicBezTo>
                  <a:pt x="-5504" y="738538"/>
                  <a:pt x="-5504" y="673611"/>
                  <a:pt x="16513" y="634192"/>
                </a:cubicBezTo>
                <a:cubicBezTo>
                  <a:pt x="340972" y="71883"/>
                  <a:pt x="340972" y="71883"/>
                  <a:pt x="340972" y="71883"/>
                </a:cubicBezTo>
                <a:cubicBezTo>
                  <a:pt x="364147" y="32463"/>
                  <a:pt x="420928" y="0"/>
                  <a:pt x="466120" y="0"/>
                </a:cubicBezTo>
                <a:lnTo>
                  <a:pt x="652948" y="0"/>
                </a:lnTo>
                <a:lnTo>
                  <a:pt x="680314" y="0"/>
                </a:lnTo>
                <a:lnTo>
                  <a:pt x="840939" y="0"/>
                </a:lnTo>
                <a:lnTo>
                  <a:pt x="841276" y="0"/>
                </a:lnTo>
                <a:lnTo>
                  <a:pt x="867142" y="0"/>
                </a:lnTo>
                <a:lnTo>
                  <a:pt x="956611" y="0"/>
                </a:lnTo>
                <a:lnTo>
                  <a:pt x="1028104" y="0"/>
                </a:lnTo>
                <a:lnTo>
                  <a:pt x="1033923" y="0"/>
                </a:lnTo>
                <a:lnTo>
                  <a:pt x="1055133" y="0"/>
                </a:lnTo>
                <a:lnTo>
                  <a:pt x="1080817" y="0"/>
                </a:lnTo>
                <a:cubicBezTo>
                  <a:pt x="1115038" y="0"/>
                  <a:pt x="1115038" y="0"/>
                  <a:pt x="1115038" y="0"/>
                </a:cubicBezTo>
                <a:lnTo>
                  <a:pt x="1143439" y="0"/>
                </a:lnTo>
                <a:lnTo>
                  <a:pt x="1160948" y="0"/>
                </a:lnTo>
                <a:lnTo>
                  <a:pt x="1216095" y="0"/>
                </a:lnTo>
                <a:lnTo>
                  <a:pt x="1220751" y="0"/>
                </a:lnTo>
                <a:lnTo>
                  <a:pt x="1267645" y="0"/>
                </a:lnTo>
                <a:lnTo>
                  <a:pt x="1291726" y="0"/>
                </a:lnTo>
                <a:lnTo>
                  <a:pt x="1301866" y="0"/>
                </a:lnTo>
                <a:lnTo>
                  <a:pt x="1331430" y="0"/>
                </a:lnTo>
                <a:lnTo>
                  <a:pt x="1375142" y="0"/>
                </a:lnTo>
                <a:lnTo>
                  <a:pt x="1408742" y="0"/>
                </a:lnTo>
                <a:lnTo>
                  <a:pt x="1455636" y="0"/>
                </a:lnTo>
                <a:lnTo>
                  <a:pt x="1479717" y="0"/>
                </a:lnTo>
                <a:lnTo>
                  <a:pt x="1489857" y="0"/>
                </a:lnTo>
                <a:lnTo>
                  <a:pt x="1536104" y="0"/>
                </a:lnTo>
                <a:lnTo>
                  <a:pt x="1617219" y="0"/>
                </a:lnTo>
                <a:lnTo>
                  <a:pt x="1651439" y="0"/>
                </a:lnTo>
                <a:lnTo>
                  <a:pt x="1728751" y="0"/>
                </a:lnTo>
                <a:lnTo>
                  <a:pt x="1775645" y="0"/>
                </a:lnTo>
                <a:lnTo>
                  <a:pt x="1799726" y="0"/>
                </a:lnTo>
                <a:lnTo>
                  <a:pt x="1809866" y="0"/>
                </a:lnTo>
                <a:lnTo>
                  <a:pt x="1831413" y="0"/>
                </a:lnTo>
                <a:lnTo>
                  <a:pt x="1905881" y="0"/>
                </a:lnTo>
                <a:lnTo>
                  <a:pt x="1992375" y="0"/>
                </a:lnTo>
                <a:lnTo>
                  <a:pt x="2107709" y="0"/>
                </a:lnTo>
                <a:lnTo>
                  <a:pt x="2120075" y="0"/>
                </a:lnTo>
                <a:lnTo>
                  <a:pt x="2185022" y="0"/>
                </a:lnTo>
                <a:lnTo>
                  <a:pt x="2231916" y="0"/>
                </a:lnTo>
                <a:lnTo>
                  <a:pt x="2255997" y="0"/>
                </a:lnTo>
                <a:lnTo>
                  <a:pt x="2266137" y="0"/>
                </a:lnTo>
                <a:lnTo>
                  <a:pt x="2281036" y="0"/>
                </a:lnTo>
                <a:cubicBezTo>
                  <a:pt x="2372290" y="0"/>
                  <a:pt x="2433126" y="0"/>
                  <a:pt x="2473684" y="0"/>
                </a:cubicBezTo>
                <a:lnTo>
                  <a:pt x="2514552" y="0"/>
                </a:lnTo>
                <a:lnTo>
                  <a:pt x="2520578" y="0"/>
                </a:lnTo>
                <a:lnTo>
                  <a:pt x="2544659" y="0"/>
                </a:lnTo>
                <a:lnTo>
                  <a:pt x="2554799" y="0"/>
                </a:lnTo>
                <a:lnTo>
                  <a:pt x="2680485" y="0"/>
                </a:lnTo>
                <a:cubicBezTo>
                  <a:pt x="2830376" y="0"/>
                  <a:pt x="2933750" y="0"/>
                  <a:pt x="3005042" y="0"/>
                </a:cubicBezTo>
                <a:lnTo>
                  <a:pt x="3022552" y="0"/>
                </a:lnTo>
                <a:lnTo>
                  <a:pt x="3082355" y="0"/>
                </a:lnTo>
                <a:lnTo>
                  <a:pt x="3129249" y="0"/>
                </a:lnTo>
                <a:lnTo>
                  <a:pt x="3153330" y="0"/>
                </a:lnTo>
                <a:lnTo>
                  <a:pt x="3163470" y="0"/>
                </a:lnTo>
                <a:lnTo>
                  <a:pt x="3236746" y="0"/>
                </a:lnTo>
                <a:cubicBezTo>
                  <a:pt x="3671470" y="0"/>
                  <a:pt x="3671470" y="0"/>
                  <a:pt x="3671470" y="0"/>
                </a:cubicBezTo>
                <a:cubicBezTo>
                  <a:pt x="3717821" y="0"/>
                  <a:pt x="3773442" y="32463"/>
                  <a:pt x="3796617" y="71883"/>
                </a:cubicBezTo>
                <a:cubicBezTo>
                  <a:pt x="4121076" y="634192"/>
                  <a:pt x="4121076" y="634192"/>
                  <a:pt x="4121076" y="634192"/>
                </a:cubicBezTo>
                <a:cubicBezTo>
                  <a:pt x="4144252" y="673611"/>
                  <a:pt x="4144252" y="738538"/>
                  <a:pt x="4121076" y="777957"/>
                </a:cubicBezTo>
                <a:cubicBezTo>
                  <a:pt x="3796617" y="1340266"/>
                  <a:pt x="3796617" y="1340266"/>
                  <a:pt x="3796617" y="1340266"/>
                </a:cubicBezTo>
                <a:cubicBezTo>
                  <a:pt x="3773442" y="1379686"/>
                  <a:pt x="3717821" y="1412149"/>
                  <a:pt x="3671470" y="1412149"/>
                </a:cubicBezTo>
                <a:close/>
              </a:path>
            </a:pathLst>
          </a:custGeom>
          <a:solidFill>
            <a:schemeClr val="accent5"/>
          </a:solidFill>
          <a:ln w="38100">
            <a:noFill/>
          </a:ln>
          <a:effectLst>
            <a:outerShdw blurRad="152400" dist="76200" dir="2700000" algn="tl" rotWithShape="0">
              <a:prstClr val="black">
                <a:alpha val="30000"/>
              </a:prstClr>
            </a:outerShdw>
          </a:effectLst>
          <a:scene3d>
            <a:camera prst="orthographicFront"/>
            <a:lightRig rig="threePt" dir="t">
              <a:rot lat="0" lon="0" rev="10800000"/>
            </a:lightRig>
          </a:scene3d>
          <a:sp3d prstMaterial="softEdge">
            <a:bevelT w="25400" h="12700"/>
          </a:sp3d>
        </p:spPr>
        <p:txBody>
          <a:bodyPr vert="horz" wrap="square" lIns="121876" tIns="60938" rIns="121876" bIns="60938" numCol="1" anchor="t" anchorCtr="0" compatLnSpc="1">
            <a:noAutofit/>
          </a:bodyPr>
          <a:lstStyle/>
          <a:p>
            <a:pPr defTabSz="1217987"/>
            <a:endParaRPr lang="zh-CN" altLang="en-US" sz="2486">
              <a:solidFill>
                <a:prstClr val="black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46" name="文本框 88"/>
          <p:cNvSpPr txBox="1"/>
          <p:nvPr/>
        </p:nvSpPr>
        <p:spPr>
          <a:xfrm>
            <a:off x="2689190" y="323467"/>
            <a:ext cx="36740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BẢNG KIỂM</a:t>
            </a:r>
          </a:p>
        </p:txBody>
      </p:sp>
      <p:sp>
        <p:nvSpPr>
          <p:cNvPr id="43" name="íṧľiḑè"/>
          <p:cNvSpPr txBox="1">
            <a:spLocks/>
          </p:cNvSpPr>
          <p:nvPr/>
        </p:nvSpPr>
        <p:spPr bwMode="auto">
          <a:xfrm>
            <a:off x="5833755" y="4330209"/>
            <a:ext cx="1699499" cy="1040139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  <a:sp3d prstMaterial="matte">
            <a:bevelT w="1270" h="1270"/>
          </a:sp3d>
        </p:spPr>
        <p:txBody>
          <a:bodyPr wrap="none" lIns="0" tIns="0" rIns="0" bIns="0" anchor="ctr" anchorCtr="1">
            <a:noAutofit/>
            <a:sp3d/>
          </a:bodyPr>
          <a:lstStyle/>
          <a:p>
            <a:pPr algn="ctr">
              <a:buClr>
                <a:prstClr val="white"/>
              </a:buClr>
              <a:defRPr/>
            </a:pPr>
            <a:r>
              <a:rPr lang="en-US" altLang="zh-CN" sz="2400" b="1" dirty="0" err="1">
                <a:solidFill>
                  <a:schemeClr val="bg1"/>
                </a:solidFill>
                <a:latin typeface="Arial"/>
                <a:ea typeface="微软雅黑"/>
                <a:sym typeface="Arial"/>
              </a:rPr>
              <a:t>Bảng</a:t>
            </a:r>
            <a:r>
              <a:rPr lang="en-US" altLang="zh-CN" sz="2400" b="1" dirty="0">
                <a:solidFill>
                  <a:schemeClr val="bg1"/>
                </a:solidFill>
                <a:latin typeface="Arial"/>
                <a:ea typeface="微软雅黑"/>
                <a:sym typeface="Arial"/>
              </a:rPr>
              <a:t> </a:t>
            </a:r>
            <a:r>
              <a:rPr lang="en-US" altLang="zh-CN" sz="2400" b="1" dirty="0" err="1">
                <a:solidFill>
                  <a:schemeClr val="bg1"/>
                </a:solidFill>
                <a:latin typeface="Arial"/>
                <a:ea typeface="微软雅黑"/>
                <a:sym typeface="Arial"/>
              </a:rPr>
              <a:t>kiểm</a:t>
            </a:r>
            <a:r>
              <a:rPr lang="en-US" altLang="zh-CN" sz="2400" b="1" dirty="0">
                <a:solidFill>
                  <a:schemeClr val="bg1"/>
                </a:solidFill>
                <a:latin typeface="Arial"/>
                <a:ea typeface="微软雅黑"/>
                <a:sym typeface="Arial"/>
              </a:rPr>
              <a:t/>
            </a:r>
            <a:br>
              <a:rPr lang="en-US" altLang="zh-CN" sz="2400" b="1" dirty="0">
                <a:solidFill>
                  <a:schemeClr val="bg1"/>
                </a:solidFill>
                <a:latin typeface="Arial"/>
                <a:ea typeface="微软雅黑"/>
                <a:sym typeface="Arial"/>
              </a:rPr>
            </a:br>
            <a:r>
              <a:rPr lang="en-US" altLang="zh-CN" sz="2400" b="1" dirty="0" err="1">
                <a:solidFill>
                  <a:schemeClr val="bg1"/>
                </a:solidFill>
                <a:latin typeface="Arial"/>
                <a:ea typeface="微软雅黑"/>
                <a:sym typeface="Arial"/>
              </a:rPr>
              <a:t>đánh</a:t>
            </a:r>
            <a:r>
              <a:rPr lang="en-US" altLang="zh-CN" sz="2400" b="1" dirty="0">
                <a:solidFill>
                  <a:schemeClr val="bg1"/>
                </a:solidFill>
                <a:latin typeface="Arial"/>
                <a:ea typeface="微软雅黑"/>
                <a:sym typeface="Arial"/>
              </a:rPr>
              <a:t> </a:t>
            </a:r>
            <a:r>
              <a:rPr lang="en-US" altLang="zh-CN" sz="2400" b="1" dirty="0" err="1">
                <a:solidFill>
                  <a:schemeClr val="bg1"/>
                </a:solidFill>
                <a:latin typeface="Arial"/>
                <a:ea typeface="微软雅黑"/>
                <a:sym typeface="Arial"/>
              </a:rPr>
              <a:t>giá</a:t>
            </a:r>
            <a:endParaRPr lang="en-US" altLang="zh-CN" sz="2400" b="1" dirty="0">
              <a:solidFill>
                <a:schemeClr val="bg1"/>
              </a:solidFill>
              <a:latin typeface="Arial"/>
              <a:ea typeface="微软雅黑"/>
              <a:sym typeface="Arial"/>
            </a:endParaRPr>
          </a:p>
          <a:p>
            <a:pPr algn="ctr">
              <a:buClr>
                <a:prstClr val="white"/>
              </a:buClr>
              <a:defRPr/>
            </a:pPr>
            <a:r>
              <a:rPr lang="en-US" altLang="zh-CN" sz="2400" b="1" dirty="0">
                <a:solidFill>
                  <a:schemeClr val="bg1"/>
                </a:solidFill>
                <a:latin typeface="Arial"/>
                <a:ea typeface="微软雅黑"/>
                <a:sym typeface="Arial"/>
              </a:rPr>
              <a:t> </a:t>
            </a:r>
            <a:r>
              <a:rPr lang="en-US" altLang="zh-CN" sz="2400" b="1" dirty="0" err="1">
                <a:solidFill>
                  <a:schemeClr val="bg1"/>
                </a:solidFill>
                <a:latin typeface="Arial"/>
                <a:ea typeface="微软雅黑"/>
                <a:sym typeface="Arial"/>
              </a:rPr>
              <a:t>sản</a:t>
            </a:r>
            <a:r>
              <a:rPr lang="en-US" altLang="zh-CN" sz="2400" b="1" dirty="0">
                <a:solidFill>
                  <a:schemeClr val="bg1"/>
                </a:solidFill>
                <a:latin typeface="Arial"/>
                <a:ea typeface="微软雅黑"/>
                <a:sym typeface="Arial"/>
              </a:rPr>
              <a:t> </a:t>
            </a:r>
            <a:r>
              <a:rPr lang="en-US" altLang="zh-CN" sz="2400" b="1" dirty="0" err="1">
                <a:solidFill>
                  <a:schemeClr val="bg1"/>
                </a:solidFill>
                <a:latin typeface="Arial"/>
                <a:ea typeface="微软雅黑"/>
                <a:sym typeface="Arial"/>
              </a:rPr>
              <a:t>phẩm</a:t>
            </a:r>
            <a:endParaRPr lang="zh-CN" altLang="en-US" sz="2400" b="1" dirty="0">
              <a:solidFill>
                <a:schemeClr val="bg1"/>
              </a:solidFill>
              <a:latin typeface="Arial"/>
              <a:ea typeface="微软雅黑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2013219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任意多边形 73"/>
          <p:cNvSpPr/>
          <p:nvPr/>
        </p:nvSpPr>
        <p:spPr bwMode="auto">
          <a:xfrm rot="10800000">
            <a:off x="304800" y="4374108"/>
            <a:ext cx="1747133" cy="844261"/>
          </a:xfrm>
          <a:custGeom>
            <a:avLst/>
            <a:gdLst>
              <a:gd name="connsiteX0" fmla="*/ 3671470 w 4138458"/>
              <a:gd name="connsiteY0" fmla="*/ 1412149 h 1412149"/>
              <a:gd name="connsiteX1" fmla="*/ 3163470 w 4138458"/>
              <a:gd name="connsiteY1" fmla="*/ 1412149 h 1412149"/>
              <a:gd name="connsiteX2" fmla="*/ 3022552 w 4138458"/>
              <a:gd name="connsiteY2" fmla="*/ 1412149 h 1412149"/>
              <a:gd name="connsiteX3" fmla="*/ 2554799 w 4138458"/>
              <a:gd name="connsiteY3" fmla="*/ 1412149 h 1412149"/>
              <a:gd name="connsiteX4" fmla="*/ 2514552 w 4138458"/>
              <a:gd name="connsiteY4" fmla="*/ 1412149 h 1412149"/>
              <a:gd name="connsiteX5" fmla="*/ 2266137 w 4138458"/>
              <a:gd name="connsiteY5" fmla="*/ 1412149 h 1412149"/>
              <a:gd name="connsiteX6" fmla="*/ 1905881 w 4138458"/>
              <a:gd name="connsiteY6" fmla="*/ 1412149 h 1412149"/>
              <a:gd name="connsiteX7" fmla="*/ 1809866 w 4138458"/>
              <a:gd name="connsiteY7" fmla="*/ 1412149 h 1412149"/>
              <a:gd name="connsiteX8" fmla="*/ 1617219 w 4138458"/>
              <a:gd name="connsiteY8" fmla="*/ 1412149 h 1412149"/>
              <a:gd name="connsiteX9" fmla="*/ 1489857 w 4138458"/>
              <a:gd name="connsiteY9" fmla="*/ 1412149 h 1412149"/>
              <a:gd name="connsiteX10" fmla="*/ 1301866 w 4138458"/>
              <a:gd name="connsiteY10" fmla="*/ 1412149 h 1412149"/>
              <a:gd name="connsiteX11" fmla="*/ 1160948 w 4138458"/>
              <a:gd name="connsiteY11" fmla="*/ 1412149 h 1412149"/>
              <a:gd name="connsiteX12" fmla="*/ 1115038 w 4138458"/>
              <a:gd name="connsiteY12" fmla="*/ 1412149 h 1412149"/>
              <a:gd name="connsiteX13" fmla="*/ 840939 w 4138458"/>
              <a:gd name="connsiteY13" fmla="*/ 1412149 h 1412149"/>
              <a:gd name="connsiteX14" fmla="*/ 652948 w 4138458"/>
              <a:gd name="connsiteY14" fmla="*/ 1412149 h 1412149"/>
              <a:gd name="connsiteX15" fmla="*/ 466120 w 4138458"/>
              <a:gd name="connsiteY15" fmla="*/ 1412149 h 1412149"/>
              <a:gd name="connsiteX16" fmla="*/ 340972 w 4138458"/>
              <a:gd name="connsiteY16" fmla="*/ 1340266 h 1412149"/>
              <a:gd name="connsiteX17" fmla="*/ 16513 w 4138458"/>
              <a:gd name="connsiteY17" fmla="*/ 777957 h 1412149"/>
              <a:gd name="connsiteX18" fmla="*/ 16513 w 4138458"/>
              <a:gd name="connsiteY18" fmla="*/ 634192 h 1412149"/>
              <a:gd name="connsiteX19" fmla="*/ 340972 w 4138458"/>
              <a:gd name="connsiteY19" fmla="*/ 71883 h 1412149"/>
              <a:gd name="connsiteX20" fmla="*/ 466120 w 4138458"/>
              <a:gd name="connsiteY20" fmla="*/ 0 h 1412149"/>
              <a:gd name="connsiteX21" fmla="*/ 652948 w 4138458"/>
              <a:gd name="connsiteY21" fmla="*/ 0 h 1412149"/>
              <a:gd name="connsiteX22" fmla="*/ 680314 w 4138458"/>
              <a:gd name="connsiteY22" fmla="*/ 0 h 1412149"/>
              <a:gd name="connsiteX23" fmla="*/ 840939 w 4138458"/>
              <a:gd name="connsiteY23" fmla="*/ 0 h 1412149"/>
              <a:gd name="connsiteX24" fmla="*/ 841276 w 4138458"/>
              <a:gd name="connsiteY24" fmla="*/ 0 h 1412149"/>
              <a:gd name="connsiteX25" fmla="*/ 867142 w 4138458"/>
              <a:gd name="connsiteY25" fmla="*/ 0 h 1412149"/>
              <a:gd name="connsiteX26" fmla="*/ 956611 w 4138458"/>
              <a:gd name="connsiteY26" fmla="*/ 0 h 1412149"/>
              <a:gd name="connsiteX27" fmla="*/ 1028104 w 4138458"/>
              <a:gd name="connsiteY27" fmla="*/ 0 h 1412149"/>
              <a:gd name="connsiteX28" fmla="*/ 1033923 w 4138458"/>
              <a:gd name="connsiteY28" fmla="*/ 0 h 1412149"/>
              <a:gd name="connsiteX29" fmla="*/ 1055133 w 4138458"/>
              <a:gd name="connsiteY29" fmla="*/ 0 h 1412149"/>
              <a:gd name="connsiteX30" fmla="*/ 1080817 w 4138458"/>
              <a:gd name="connsiteY30" fmla="*/ 0 h 1412149"/>
              <a:gd name="connsiteX31" fmla="*/ 1115038 w 4138458"/>
              <a:gd name="connsiteY31" fmla="*/ 0 h 1412149"/>
              <a:gd name="connsiteX32" fmla="*/ 1143439 w 4138458"/>
              <a:gd name="connsiteY32" fmla="*/ 0 h 1412149"/>
              <a:gd name="connsiteX33" fmla="*/ 1160948 w 4138458"/>
              <a:gd name="connsiteY33" fmla="*/ 0 h 1412149"/>
              <a:gd name="connsiteX34" fmla="*/ 1216095 w 4138458"/>
              <a:gd name="connsiteY34" fmla="*/ 0 h 1412149"/>
              <a:gd name="connsiteX35" fmla="*/ 1220751 w 4138458"/>
              <a:gd name="connsiteY35" fmla="*/ 0 h 1412149"/>
              <a:gd name="connsiteX36" fmla="*/ 1267645 w 4138458"/>
              <a:gd name="connsiteY36" fmla="*/ 0 h 1412149"/>
              <a:gd name="connsiteX37" fmla="*/ 1291726 w 4138458"/>
              <a:gd name="connsiteY37" fmla="*/ 0 h 1412149"/>
              <a:gd name="connsiteX38" fmla="*/ 1301866 w 4138458"/>
              <a:gd name="connsiteY38" fmla="*/ 0 h 1412149"/>
              <a:gd name="connsiteX39" fmla="*/ 1331430 w 4138458"/>
              <a:gd name="connsiteY39" fmla="*/ 0 h 1412149"/>
              <a:gd name="connsiteX40" fmla="*/ 1375142 w 4138458"/>
              <a:gd name="connsiteY40" fmla="*/ 0 h 1412149"/>
              <a:gd name="connsiteX41" fmla="*/ 1408742 w 4138458"/>
              <a:gd name="connsiteY41" fmla="*/ 0 h 1412149"/>
              <a:gd name="connsiteX42" fmla="*/ 1455636 w 4138458"/>
              <a:gd name="connsiteY42" fmla="*/ 0 h 1412149"/>
              <a:gd name="connsiteX43" fmla="*/ 1479717 w 4138458"/>
              <a:gd name="connsiteY43" fmla="*/ 0 h 1412149"/>
              <a:gd name="connsiteX44" fmla="*/ 1489857 w 4138458"/>
              <a:gd name="connsiteY44" fmla="*/ 0 h 1412149"/>
              <a:gd name="connsiteX45" fmla="*/ 1536104 w 4138458"/>
              <a:gd name="connsiteY45" fmla="*/ 0 h 1412149"/>
              <a:gd name="connsiteX46" fmla="*/ 1617219 w 4138458"/>
              <a:gd name="connsiteY46" fmla="*/ 0 h 1412149"/>
              <a:gd name="connsiteX47" fmla="*/ 1651439 w 4138458"/>
              <a:gd name="connsiteY47" fmla="*/ 0 h 1412149"/>
              <a:gd name="connsiteX48" fmla="*/ 1728751 w 4138458"/>
              <a:gd name="connsiteY48" fmla="*/ 0 h 1412149"/>
              <a:gd name="connsiteX49" fmla="*/ 1775645 w 4138458"/>
              <a:gd name="connsiteY49" fmla="*/ 0 h 1412149"/>
              <a:gd name="connsiteX50" fmla="*/ 1799726 w 4138458"/>
              <a:gd name="connsiteY50" fmla="*/ 0 h 1412149"/>
              <a:gd name="connsiteX51" fmla="*/ 1809866 w 4138458"/>
              <a:gd name="connsiteY51" fmla="*/ 0 h 1412149"/>
              <a:gd name="connsiteX52" fmla="*/ 1831413 w 4138458"/>
              <a:gd name="connsiteY52" fmla="*/ 0 h 1412149"/>
              <a:gd name="connsiteX53" fmla="*/ 1905881 w 4138458"/>
              <a:gd name="connsiteY53" fmla="*/ 0 h 1412149"/>
              <a:gd name="connsiteX54" fmla="*/ 1992375 w 4138458"/>
              <a:gd name="connsiteY54" fmla="*/ 0 h 1412149"/>
              <a:gd name="connsiteX55" fmla="*/ 2107709 w 4138458"/>
              <a:gd name="connsiteY55" fmla="*/ 0 h 1412149"/>
              <a:gd name="connsiteX56" fmla="*/ 2120075 w 4138458"/>
              <a:gd name="connsiteY56" fmla="*/ 0 h 1412149"/>
              <a:gd name="connsiteX57" fmla="*/ 2185022 w 4138458"/>
              <a:gd name="connsiteY57" fmla="*/ 0 h 1412149"/>
              <a:gd name="connsiteX58" fmla="*/ 2231916 w 4138458"/>
              <a:gd name="connsiteY58" fmla="*/ 0 h 1412149"/>
              <a:gd name="connsiteX59" fmla="*/ 2255997 w 4138458"/>
              <a:gd name="connsiteY59" fmla="*/ 0 h 1412149"/>
              <a:gd name="connsiteX60" fmla="*/ 2266137 w 4138458"/>
              <a:gd name="connsiteY60" fmla="*/ 0 h 1412149"/>
              <a:gd name="connsiteX61" fmla="*/ 2281036 w 4138458"/>
              <a:gd name="connsiteY61" fmla="*/ 0 h 1412149"/>
              <a:gd name="connsiteX62" fmla="*/ 2473684 w 4138458"/>
              <a:gd name="connsiteY62" fmla="*/ 0 h 1412149"/>
              <a:gd name="connsiteX63" fmla="*/ 2514552 w 4138458"/>
              <a:gd name="connsiteY63" fmla="*/ 0 h 1412149"/>
              <a:gd name="connsiteX64" fmla="*/ 2520578 w 4138458"/>
              <a:gd name="connsiteY64" fmla="*/ 0 h 1412149"/>
              <a:gd name="connsiteX65" fmla="*/ 2544659 w 4138458"/>
              <a:gd name="connsiteY65" fmla="*/ 0 h 1412149"/>
              <a:gd name="connsiteX66" fmla="*/ 2554799 w 4138458"/>
              <a:gd name="connsiteY66" fmla="*/ 0 h 1412149"/>
              <a:gd name="connsiteX67" fmla="*/ 2680485 w 4138458"/>
              <a:gd name="connsiteY67" fmla="*/ 0 h 1412149"/>
              <a:gd name="connsiteX68" fmla="*/ 3005042 w 4138458"/>
              <a:gd name="connsiteY68" fmla="*/ 0 h 1412149"/>
              <a:gd name="connsiteX69" fmla="*/ 3022552 w 4138458"/>
              <a:gd name="connsiteY69" fmla="*/ 0 h 1412149"/>
              <a:gd name="connsiteX70" fmla="*/ 3082355 w 4138458"/>
              <a:gd name="connsiteY70" fmla="*/ 0 h 1412149"/>
              <a:gd name="connsiteX71" fmla="*/ 3129249 w 4138458"/>
              <a:gd name="connsiteY71" fmla="*/ 0 h 1412149"/>
              <a:gd name="connsiteX72" fmla="*/ 3153330 w 4138458"/>
              <a:gd name="connsiteY72" fmla="*/ 0 h 1412149"/>
              <a:gd name="connsiteX73" fmla="*/ 3163470 w 4138458"/>
              <a:gd name="connsiteY73" fmla="*/ 0 h 1412149"/>
              <a:gd name="connsiteX74" fmla="*/ 3236746 w 4138458"/>
              <a:gd name="connsiteY74" fmla="*/ 0 h 1412149"/>
              <a:gd name="connsiteX75" fmla="*/ 3671470 w 4138458"/>
              <a:gd name="connsiteY75" fmla="*/ 0 h 1412149"/>
              <a:gd name="connsiteX76" fmla="*/ 3796617 w 4138458"/>
              <a:gd name="connsiteY76" fmla="*/ 71883 h 1412149"/>
              <a:gd name="connsiteX77" fmla="*/ 4121076 w 4138458"/>
              <a:gd name="connsiteY77" fmla="*/ 634192 h 1412149"/>
              <a:gd name="connsiteX78" fmla="*/ 4121076 w 4138458"/>
              <a:gd name="connsiteY78" fmla="*/ 777957 h 1412149"/>
              <a:gd name="connsiteX79" fmla="*/ 3796617 w 4138458"/>
              <a:gd name="connsiteY79" fmla="*/ 1340266 h 1412149"/>
              <a:gd name="connsiteX80" fmla="*/ 3671470 w 4138458"/>
              <a:gd name="connsiteY80" fmla="*/ 1412149 h 1412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4138458" h="1412149">
                <a:moveTo>
                  <a:pt x="3671470" y="1412149"/>
                </a:moveTo>
                <a:lnTo>
                  <a:pt x="3163470" y="1412149"/>
                </a:lnTo>
                <a:lnTo>
                  <a:pt x="3022552" y="1412149"/>
                </a:lnTo>
                <a:lnTo>
                  <a:pt x="2554799" y="1412149"/>
                </a:lnTo>
                <a:lnTo>
                  <a:pt x="2514552" y="1412149"/>
                </a:lnTo>
                <a:lnTo>
                  <a:pt x="2266137" y="1412149"/>
                </a:lnTo>
                <a:lnTo>
                  <a:pt x="1905881" y="1412149"/>
                </a:lnTo>
                <a:lnTo>
                  <a:pt x="1809866" y="1412149"/>
                </a:lnTo>
                <a:lnTo>
                  <a:pt x="1617219" y="1412149"/>
                </a:lnTo>
                <a:lnTo>
                  <a:pt x="1489857" y="1412149"/>
                </a:lnTo>
                <a:lnTo>
                  <a:pt x="1301866" y="1412149"/>
                </a:lnTo>
                <a:lnTo>
                  <a:pt x="1160948" y="1412149"/>
                </a:lnTo>
                <a:lnTo>
                  <a:pt x="1115038" y="1412149"/>
                </a:lnTo>
                <a:lnTo>
                  <a:pt x="840939" y="1412149"/>
                </a:lnTo>
                <a:lnTo>
                  <a:pt x="652948" y="1412149"/>
                </a:lnTo>
                <a:lnTo>
                  <a:pt x="466120" y="1412149"/>
                </a:lnTo>
                <a:cubicBezTo>
                  <a:pt x="420928" y="1412149"/>
                  <a:pt x="364147" y="1379686"/>
                  <a:pt x="340972" y="1340266"/>
                </a:cubicBezTo>
                <a:cubicBezTo>
                  <a:pt x="16513" y="777957"/>
                  <a:pt x="16513" y="777957"/>
                  <a:pt x="16513" y="777957"/>
                </a:cubicBezTo>
                <a:cubicBezTo>
                  <a:pt x="-5504" y="738538"/>
                  <a:pt x="-5504" y="673611"/>
                  <a:pt x="16513" y="634192"/>
                </a:cubicBezTo>
                <a:cubicBezTo>
                  <a:pt x="340972" y="71883"/>
                  <a:pt x="340972" y="71883"/>
                  <a:pt x="340972" y="71883"/>
                </a:cubicBezTo>
                <a:cubicBezTo>
                  <a:pt x="364147" y="32463"/>
                  <a:pt x="420928" y="0"/>
                  <a:pt x="466120" y="0"/>
                </a:cubicBezTo>
                <a:lnTo>
                  <a:pt x="652948" y="0"/>
                </a:lnTo>
                <a:lnTo>
                  <a:pt x="680314" y="0"/>
                </a:lnTo>
                <a:lnTo>
                  <a:pt x="840939" y="0"/>
                </a:lnTo>
                <a:lnTo>
                  <a:pt x="841276" y="0"/>
                </a:lnTo>
                <a:lnTo>
                  <a:pt x="867142" y="0"/>
                </a:lnTo>
                <a:lnTo>
                  <a:pt x="956611" y="0"/>
                </a:lnTo>
                <a:lnTo>
                  <a:pt x="1028104" y="0"/>
                </a:lnTo>
                <a:lnTo>
                  <a:pt x="1033923" y="0"/>
                </a:lnTo>
                <a:lnTo>
                  <a:pt x="1055133" y="0"/>
                </a:lnTo>
                <a:lnTo>
                  <a:pt x="1080817" y="0"/>
                </a:lnTo>
                <a:cubicBezTo>
                  <a:pt x="1115038" y="0"/>
                  <a:pt x="1115038" y="0"/>
                  <a:pt x="1115038" y="0"/>
                </a:cubicBezTo>
                <a:lnTo>
                  <a:pt x="1143439" y="0"/>
                </a:lnTo>
                <a:lnTo>
                  <a:pt x="1160948" y="0"/>
                </a:lnTo>
                <a:lnTo>
                  <a:pt x="1216095" y="0"/>
                </a:lnTo>
                <a:lnTo>
                  <a:pt x="1220751" y="0"/>
                </a:lnTo>
                <a:lnTo>
                  <a:pt x="1267645" y="0"/>
                </a:lnTo>
                <a:lnTo>
                  <a:pt x="1291726" y="0"/>
                </a:lnTo>
                <a:lnTo>
                  <a:pt x="1301866" y="0"/>
                </a:lnTo>
                <a:lnTo>
                  <a:pt x="1331430" y="0"/>
                </a:lnTo>
                <a:lnTo>
                  <a:pt x="1375142" y="0"/>
                </a:lnTo>
                <a:lnTo>
                  <a:pt x="1408742" y="0"/>
                </a:lnTo>
                <a:lnTo>
                  <a:pt x="1455636" y="0"/>
                </a:lnTo>
                <a:lnTo>
                  <a:pt x="1479717" y="0"/>
                </a:lnTo>
                <a:lnTo>
                  <a:pt x="1489857" y="0"/>
                </a:lnTo>
                <a:lnTo>
                  <a:pt x="1536104" y="0"/>
                </a:lnTo>
                <a:lnTo>
                  <a:pt x="1617219" y="0"/>
                </a:lnTo>
                <a:lnTo>
                  <a:pt x="1651439" y="0"/>
                </a:lnTo>
                <a:lnTo>
                  <a:pt x="1728751" y="0"/>
                </a:lnTo>
                <a:lnTo>
                  <a:pt x="1775645" y="0"/>
                </a:lnTo>
                <a:lnTo>
                  <a:pt x="1799726" y="0"/>
                </a:lnTo>
                <a:lnTo>
                  <a:pt x="1809866" y="0"/>
                </a:lnTo>
                <a:lnTo>
                  <a:pt x="1831413" y="0"/>
                </a:lnTo>
                <a:lnTo>
                  <a:pt x="1905881" y="0"/>
                </a:lnTo>
                <a:lnTo>
                  <a:pt x="1992375" y="0"/>
                </a:lnTo>
                <a:lnTo>
                  <a:pt x="2107709" y="0"/>
                </a:lnTo>
                <a:lnTo>
                  <a:pt x="2120075" y="0"/>
                </a:lnTo>
                <a:lnTo>
                  <a:pt x="2185022" y="0"/>
                </a:lnTo>
                <a:lnTo>
                  <a:pt x="2231916" y="0"/>
                </a:lnTo>
                <a:lnTo>
                  <a:pt x="2255997" y="0"/>
                </a:lnTo>
                <a:lnTo>
                  <a:pt x="2266137" y="0"/>
                </a:lnTo>
                <a:lnTo>
                  <a:pt x="2281036" y="0"/>
                </a:lnTo>
                <a:cubicBezTo>
                  <a:pt x="2372290" y="0"/>
                  <a:pt x="2433126" y="0"/>
                  <a:pt x="2473684" y="0"/>
                </a:cubicBezTo>
                <a:lnTo>
                  <a:pt x="2514552" y="0"/>
                </a:lnTo>
                <a:lnTo>
                  <a:pt x="2520578" y="0"/>
                </a:lnTo>
                <a:lnTo>
                  <a:pt x="2544659" y="0"/>
                </a:lnTo>
                <a:lnTo>
                  <a:pt x="2554799" y="0"/>
                </a:lnTo>
                <a:lnTo>
                  <a:pt x="2680485" y="0"/>
                </a:lnTo>
                <a:cubicBezTo>
                  <a:pt x="2830376" y="0"/>
                  <a:pt x="2933750" y="0"/>
                  <a:pt x="3005042" y="0"/>
                </a:cubicBezTo>
                <a:lnTo>
                  <a:pt x="3022552" y="0"/>
                </a:lnTo>
                <a:lnTo>
                  <a:pt x="3082355" y="0"/>
                </a:lnTo>
                <a:lnTo>
                  <a:pt x="3129249" y="0"/>
                </a:lnTo>
                <a:lnTo>
                  <a:pt x="3153330" y="0"/>
                </a:lnTo>
                <a:lnTo>
                  <a:pt x="3163470" y="0"/>
                </a:lnTo>
                <a:lnTo>
                  <a:pt x="3236746" y="0"/>
                </a:lnTo>
                <a:cubicBezTo>
                  <a:pt x="3671470" y="0"/>
                  <a:pt x="3671470" y="0"/>
                  <a:pt x="3671470" y="0"/>
                </a:cubicBezTo>
                <a:cubicBezTo>
                  <a:pt x="3717821" y="0"/>
                  <a:pt x="3773442" y="32463"/>
                  <a:pt x="3796617" y="71883"/>
                </a:cubicBezTo>
                <a:cubicBezTo>
                  <a:pt x="4121076" y="634192"/>
                  <a:pt x="4121076" y="634192"/>
                  <a:pt x="4121076" y="634192"/>
                </a:cubicBezTo>
                <a:cubicBezTo>
                  <a:pt x="4144252" y="673611"/>
                  <a:pt x="4144252" y="738538"/>
                  <a:pt x="4121076" y="777957"/>
                </a:cubicBezTo>
                <a:cubicBezTo>
                  <a:pt x="3796617" y="1340266"/>
                  <a:pt x="3796617" y="1340266"/>
                  <a:pt x="3796617" y="1340266"/>
                </a:cubicBezTo>
                <a:cubicBezTo>
                  <a:pt x="3773442" y="1379686"/>
                  <a:pt x="3717821" y="1412149"/>
                  <a:pt x="3671470" y="1412149"/>
                </a:cubicBezTo>
                <a:close/>
              </a:path>
            </a:pathLst>
          </a:custGeom>
          <a:solidFill>
            <a:schemeClr val="accent5"/>
          </a:solidFill>
          <a:ln w="38100">
            <a:noFill/>
          </a:ln>
          <a:effectLst>
            <a:outerShdw blurRad="152400" dist="76200" dir="2700000" algn="tl" rotWithShape="0">
              <a:prstClr val="black">
                <a:alpha val="30000"/>
              </a:prstClr>
            </a:outerShdw>
          </a:effectLst>
          <a:scene3d>
            <a:camera prst="orthographicFront"/>
            <a:lightRig rig="threePt" dir="t">
              <a:rot lat="0" lon="0" rev="10800000"/>
            </a:lightRig>
          </a:scene3d>
          <a:sp3d prstMaterial="softEdge">
            <a:bevelT w="25400" h="12700"/>
          </a:sp3d>
        </p:spPr>
        <p:txBody>
          <a:bodyPr vert="horz" wrap="square" lIns="121876" tIns="60938" rIns="121876" bIns="60938" numCol="1" anchor="t" anchorCtr="0" compatLnSpc="1">
            <a:noAutofit/>
          </a:bodyPr>
          <a:lstStyle/>
          <a:p>
            <a:pPr marL="0" marR="0" lvl="0" indent="0" algn="l" defTabSz="1217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48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文本框 88"/>
          <p:cNvSpPr txBox="1"/>
          <p:nvPr/>
        </p:nvSpPr>
        <p:spPr>
          <a:xfrm>
            <a:off x="165568" y="4375710"/>
            <a:ext cx="1874644" cy="9125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65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PHÂN LOẠI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75542" y="1230661"/>
            <a:ext cx="8823956" cy="461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               </a:t>
            </a:r>
          </a:p>
        </p:txBody>
      </p:sp>
      <p:grpSp>
        <p:nvGrpSpPr>
          <p:cNvPr id="23" name="d1392df7-6ecb-46c8-a1d2-0dd5063724e6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2346827" y="2802501"/>
            <a:ext cx="6198147" cy="3987474"/>
            <a:chOff x="2768070" y="1959340"/>
            <a:chExt cx="7067412" cy="3428739"/>
          </a:xfrm>
        </p:grpSpPr>
        <p:sp>
          <p:nvSpPr>
            <p:cNvPr id="24" name="ïšḻîḍe"/>
            <p:cNvSpPr/>
            <p:nvPr/>
          </p:nvSpPr>
          <p:spPr>
            <a:xfrm rot="18900000">
              <a:off x="5622097" y="2975033"/>
              <a:ext cx="1891293" cy="189129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Arial"/>
              </a:endParaRPr>
            </a:p>
          </p:txBody>
        </p:sp>
        <p:sp>
          <p:nvSpPr>
            <p:cNvPr id="25" name="îṥliḋé"/>
            <p:cNvSpPr/>
            <p:nvPr/>
          </p:nvSpPr>
          <p:spPr>
            <a:xfrm rot="18900000">
              <a:off x="7765746" y="2982140"/>
              <a:ext cx="1799679" cy="179967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Arial"/>
              </a:endParaRPr>
            </a:p>
          </p:txBody>
        </p:sp>
        <p:sp>
          <p:nvSpPr>
            <p:cNvPr id="26" name="ïşliḓé"/>
            <p:cNvSpPr/>
            <p:nvPr/>
          </p:nvSpPr>
          <p:spPr>
            <a:xfrm rot="18900000">
              <a:off x="7612984" y="2850343"/>
              <a:ext cx="2222498" cy="1799678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Arial"/>
              </a:endParaRPr>
            </a:p>
          </p:txBody>
        </p:sp>
        <p:sp>
          <p:nvSpPr>
            <p:cNvPr id="27" name="iSļidé"/>
            <p:cNvSpPr/>
            <p:nvPr/>
          </p:nvSpPr>
          <p:spPr>
            <a:xfrm rot="18900000">
              <a:off x="3175331" y="2689914"/>
              <a:ext cx="1891293" cy="189129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Arial"/>
              </a:endParaRPr>
            </a:p>
          </p:txBody>
        </p:sp>
        <p:sp>
          <p:nvSpPr>
            <p:cNvPr id="28" name="iš1îḋe"/>
            <p:cNvSpPr/>
            <p:nvPr/>
          </p:nvSpPr>
          <p:spPr>
            <a:xfrm rot="13500000">
              <a:off x="3173731" y="2732319"/>
              <a:ext cx="1799680" cy="210292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Arial"/>
              </a:endParaRPr>
            </a:p>
          </p:txBody>
        </p:sp>
        <p:cxnSp>
          <p:nvCxnSpPr>
            <p:cNvPr id="29" name="Straight Connector 14"/>
            <p:cNvCxnSpPr/>
            <p:nvPr/>
          </p:nvCxnSpPr>
          <p:spPr>
            <a:xfrm rot="16200000">
              <a:off x="4036391" y="3594487"/>
              <a:ext cx="1638685" cy="1635774"/>
            </a:xfrm>
            <a:prstGeom prst="line">
              <a:avLst/>
            </a:prstGeom>
            <a:ln w="12700">
              <a:gradFill flip="none" rotWithShape="1">
                <a:gsLst>
                  <a:gs pos="0">
                    <a:schemeClr val="bg1"/>
                  </a:gs>
                  <a:gs pos="51000">
                    <a:schemeClr val="bg1"/>
                  </a:gs>
                  <a:gs pos="74000">
                    <a:schemeClr val="bg1"/>
                  </a:gs>
                  <a:gs pos="100000">
                    <a:schemeClr val="bg1">
                      <a:alpha val="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15"/>
            <p:cNvCxnSpPr/>
            <p:nvPr/>
          </p:nvCxnSpPr>
          <p:spPr>
            <a:xfrm rot="16200000" flipH="1">
              <a:off x="2770890" y="3783625"/>
              <a:ext cx="1601634" cy="1607274"/>
            </a:xfrm>
            <a:prstGeom prst="line">
              <a:avLst/>
            </a:prstGeom>
            <a:ln w="12700">
              <a:gradFill flip="none" rotWithShape="1">
                <a:gsLst>
                  <a:gs pos="0">
                    <a:schemeClr val="bg1"/>
                  </a:gs>
                  <a:gs pos="51000">
                    <a:schemeClr val="bg1"/>
                  </a:gs>
                  <a:gs pos="74000">
                    <a:schemeClr val="bg1"/>
                  </a:gs>
                  <a:gs pos="100000">
                    <a:schemeClr val="bg1">
                      <a:alpha val="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îsļîde"/>
            <p:cNvSpPr/>
            <p:nvPr/>
          </p:nvSpPr>
          <p:spPr>
            <a:xfrm rot="8100000">
              <a:off x="5333916" y="2895509"/>
              <a:ext cx="2089049" cy="1799679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软雅黑"/>
                <a:cs typeface="+mn-cs"/>
                <a:sym typeface="Arial"/>
              </a:endParaRPr>
            </a:p>
          </p:txBody>
        </p:sp>
        <p:sp>
          <p:nvSpPr>
            <p:cNvPr id="32" name="iṡľiḑé"/>
            <p:cNvSpPr txBox="1">
              <a:spLocks/>
            </p:cNvSpPr>
            <p:nvPr/>
          </p:nvSpPr>
          <p:spPr bwMode="auto">
            <a:xfrm>
              <a:off x="7696662" y="3183231"/>
              <a:ext cx="1937846" cy="1221674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  <a:sp3d prstMaterial="matte">
              <a:bevelT w="1270" h="1270"/>
            </a:sp3d>
          </p:spPr>
          <p:txBody>
            <a:bodyPr wrap="none" lIns="0" tIns="0" rIns="0" bIns="0" anchor="ctr" anchorCtr="1">
              <a:normAutofit/>
              <a:sp3d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white"/>
                </a:buClr>
                <a:buSzTx/>
                <a:buFontTx/>
                <a:buNone/>
                <a:tabLst/>
                <a:defRPr/>
              </a:pPr>
              <a:r>
                <a:rPr kumimoji="0" lang="en-US" altLang="zh-CN" sz="2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  <a:t>Thang </a:t>
              </a:r>
              <a:r>
                <a:rPr lang="en-US" altLang="zh-CN" sz="2600" dirty="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  <a:t>ĐG</a:t>
              </a:r>
              <a:endPara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Arial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white"/>
                </a:buClr>
                <a:buSzTx/>
                <a:buFontTx/>
                <a:buNone/>
                <a:tabLst/>
                <a:defRPr/>
              </a:pPr>
              <a:r>
                <a:rPr kumimoji="0" lang="en-US" altLang="zh-CN" sz="26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  <a:t>     DẠNG </a:t>
              </a:r>
              <a:r>
                <a:rPr kumimoji="0" lang="en-US" altLang="zh-CN" sz="2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  <a:t>ĐỒ THỊ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white"/>
                </a:buClr>
                <a:buSzTx/>
                <a:buFontTx/>
                <a:buNone/>
                <a:tabLst/>
                <a:defRPr/>
              </a:pPr>
              <a:r>
                <a:rPr kumimoji="0" lang="en-US" altLang="zh-CN" sz="2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  <a:t>CÓ MÔ TẢ</a:t>
              </a:r>
              <a:endParaRPr kumimoji="0" lang="zh-CN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微软雅黑"/>
                <a:cs typeface="Tahoma" panose="020B0604030504040204" pitchFamily="34" charset="0"/>
                <a:sym typeface="Arial"/>
              </a:endParaRPr>
            </a:p>
          </p:txBody>
        </p:sp>
        <p:cxnSp>
          <p:nvCxnSpPr>
            <p:cNvPr id="33" name="Straight Connector 26"/>
            <p:cNvCxnSpPr/>
            <p:nvPr/>
          </p:nvCxnSpPr>
          <p:spPr>
            <a:xfrm>
              <a:off x="5199704" y="2218214"/>
              <a:ext cx="0" cy="1669688"/>
            </a:xfrm>
            <a:prstGeom prst="line">
              <a:avLst/>
            </a:prstGeom>
            <a:ln w="3175">
              <a:solidFill>
                <a:schemeClr val="tx2"/>
              </a:solidFill>
              <a:prstDash val="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27"/>
            <p:cNvCxnSpPr/>
            <p:nvPr/>
          </p:nvCxnSpPr>
          <p:spPr>
            <a:xfrm>
              <a:off x="7684873" y="2206933"/>
              <a:ext cx="0" cy="1680969"/>
            </a:xfrm>
            <a:prstGeom prst="line">
              <a:avLst/>
            </a:prstGeom>
            <a:ln w="3175">
              <a:solidFill>
                <a:schemeClr val="tx2"/>
              </a:solidFill>
              <a:prstDash val="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28"/>
            <p:cNvCxnSpPr/>
            <p:nvPr/>
          </p:nvCxnSpPr>
          <p:spPr>
            <a:xfrm>
              <a:off x="5199704" y="2202967"/>
              <a:ext cx="2139002" cy="0"/>
            </a:xfrm>
            <a:prstGeom prst="line">
              <a:avLst/>
            </a:prstGeom>
            <a:ln w="3175">
              <a:solidFill>
                <a:schemeClr val="tx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29"/>
            <p:cNvCxnSpPr/>
            <p:nvPr/>
          </p:nvCxnSpPr>
          <p:spPr>
            <a:xfrm>
              <a:off x="6269204" y="1959340"/>
              <a:ext cx="0" cy="245321"/>
            </a:xfrm>
            <a:prstGeom prst="line">
              <a:avLst/>
            </a:prstGeom>
            <a:ln w="3175">
              <a:solidFill>
                <a:schemeClr val="tx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íS1íḑé"/>
            <p:cNvSpPr txBox="1">
              <a:spLocks/>
            </p:cNvSpPr>
            <p:nvPr/>
          </p:nvSpPr>
          <p:spPr bwMode="auto">
            <a:xfrm>
              <a:off x="5296591" y="3195866"/>
              <a:ext cx="1937846" cy="1172087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  <a:sp3d prstMaterial="matte">
              <a:bevelT w="1270" h="1270"/>
            </a:sp3d>
          </p:spPr>
          <p:txBody>
            <a:bodyPr wrap="none" lIns="0" tIns="0" rIns="0" bIns="0" anchor="ctr" anchorCtr="1">
              <a:normAutofit/>
              <a:sp3d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white"/>
                </a:buClr>
                <a:buSzTx/>
                <a:buFontTx/>
                <a:buNone/>
                <a:tabLst/>
                <a:defRPr/>
              </a:pPr>
              <a:r>
                <a:rPr kumimoji="0" lang="en-US" altLang="zh-CN" sz="279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  <a:t>Thang </a:t>
              </a:r>
              <a:r>
                <a:rPr lang="en-US" altLang="zh-CN" sz="2799" dirty="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  <a:t>ĐG</a:t>
              </a:r>
              <a:endParaRPr kumimoji="0" lang="en-US" altLang="zh-CN" sz="279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Arial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white"/>
                </a:buClr>
                <a:buSzTx/>
                <a:buFontTx/>
                <a:buNone/>
                <a:tabLst/>
                <a:defRPr/>
              </a:pPr>
              <a:r>
                <a:rPr lang="en-US" altLang="zh-CN" sz="2799" b="1" dirty="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  <a:t>MÔ TẢ</a:t>
              </a:r>
              <a:endParaRPr kumimoji="0" lang="zh-CN" altLang="en-US" sz="2799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微软雅黑"/>
                <a:cs typeface="Tahoma" panose="020B0604030504040204" pitchFamily="34" charset="0"/>
                <a:sym typeface="Arial"/>
              </a:endParaRPr>
            </a:p>
          </p:txBody>
        </p:sp>
        <p:sp>
          <p:nvSpPr>
            <p:cNvPr id="38" name="íṧľiḑè"/>
            <p:cNvSpPr txBox="1">
              <a:spLocks/>
            </p:cNvSpPr>
            <p:nvPr/>
          </p:nvSpPr>
          <p:spPr bwMode="auto">
            <a:xfrm>
              <a:off x="3046259" y="3281237"/>
              <a:ext cx="1937846" cy="894392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  <a:sp3d prstMaterial="matte">
              <a:bevelT w="1270" h="1270"/>
            </a:sp3d>
          </p:spPr>
          <p:txBody>
            <a:bodyPr wrap="none" lIns="0" tIns="0" rIns="0" bIns="0" anchor="ctr" anchorCtr="1">
              <a:noAutofit/>
              <a:sp3d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white"/>
                </a:buClr>
                <a:buSzTx/>
                <a:buFontTx/>
                <a:buNone/>
                <a:tabLst/>
                <a:defRPr/>
              </a:pPr>
              <a:r>
                <a:rPr kumimoji="0" lang="en-US" altLang="zh-CN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  <a:t>Thang ĐG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white"/>
                </a:buClr>
                <a:buSzTx/>
                <a:buFontTx/>
                <a:buNone/>
                <a:tabLst/>
                <a:defRPr/>
              </a:pPr>
              <a:r>
                <a:rPr kumimoji="0" lang="en-US" altLang="zh-CN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Arial"/>
                </a:rPr>
                <a:t>DẠNG SỐ</a:t>
              </a:r>
              <a:endPara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微软雅黑"/>
                <a:cs typeface="Tahoma" panose="020B0604030504040204" pitchFamily="34" charset="0"/>
                <a:sym typeface="Arial"/>
              </a:endParaRPr>
            </a:p>
          </p:txBody>
        </p:sp>
      </p:grpSp>
      <p:cxnSp>
        <p:nvCxnSpPr>
          <p:cNvPr id="39" name="Straight Connector 28"/>
          <p:cNvCxnSpPr/>
          <p:nvPr/>
        </p:nvCxnSpPr>
        <p:spPr>
          <a:xfrm>
            <a:off x="6075543" y="3057397"/>
            <a:ext cx="1875913" cy="0"/>
          </a:xfrm>
          <a:prstGeom prst="line">
            <a:avLst/>
          </a:prstGeom>
          <a:ln w="3175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27"/>
          <p:cNvCxnSpPr/>
          <p:nvPr/>
        </p:nvCxnSpPr>
        <p:spPr>
          <a:xfrm>
            <a:off x="8534400" y="3097000"/>
            <a:ext cx="0" cy="1954893"/>
          </a:xfrm>
          <a:prstGeom prst="line">
            <a:avLst/>
          </a:prstGeom>
          <a:ln w="3175">
            <a:solidFill>
              <a:schemeClr val="tx2"/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27"/>
          <p:cNvCxnSpPr/>
          <p:nvPr/>
        </p:nvCxnSpPr>
        <p:spPr>
          <a:xfrm>
            <a:off x="2311658" y="3062011"/>
            <a:ext cx="0" cy="1954893"/>
          </a:xfrm>
          <a:prstGeom prst="line">
            <a:avLst/>
          </a:prstGeom>
          <a:ln w="3175">
            <a:solidFill>
              <a:schemeClr val="tx2"/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28"/>
          <p:cNvCxnSpPr/>
          <p:nvPr/>
        </p:nvCxnSpPr>
        <p:spPr>
          <a:xfrm>
            <a:off x="2311658" y="3057397"/>
            <a:ext cx="1875913" cy="0"/>
          </a:xfrm>
          <a:prstGeom prst="line">
            <a:avLst/>
          </a:prstGeom>
          <a:ln w="3175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188887" y="3271458"/>
            <a:ext cx="4568561" cy="36924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</a:t>
            </a:r>
          </a:p>
        </p:txBody>
      </p:sp>
      <p:sp>
        <p:nvSpPr>
          <p:cNvPr id="44" name="矩形 5"/>
          <p:cNvSpPr/>
          <p:nvPr/>
        </p:nvSpPr>
        <p:spPr>
          <a:xfrm>
            <a:off x="121039" y="1500606"/>
            <a:ext cx="8878457" cy="1543570"/>
          </a:xfrm>
          <a:prstGeom prst="round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1419" tIns="45709" rIns="91419" bIns="45709"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Thang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đánh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giá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</a:t>
            </a: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là công cụ đo lường </a:t>
            </a: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mức độ </a:t>
            </a: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mà học sinh đạ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t </a:t>
            </a: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được ở mỗi</a:t>
            </a: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3C3C3C"/>
                </a:solidFill>
                <a:effectLst/>
                <a:uLnTx/>
                <a:uFillTx/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</a:t>
            </a: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đặc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</a:t>
            </a: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điểm, hành vi </a:t>
            </a:r>
            <a:r>
              <a:rPr kumimoji="0" lang="vi-VN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về khía cạnh/lĩnh vực cụ thể nào đó. 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45" name="任意多边形 73"/>
          <p:cNvSpPr/>
          <p:nvPr/>
        </p:nvSpPr>
        <p:spPr bwMode="auto">
          <a:xfrm rot="10800000">
            <a:off x="1188886" y="84018"/>
            <a:ext cx="6278713" cy="596576"/>
          </a:xfrm>
          <a:custGeom>
            <a:avLst/>
            <a:gdLst>
              <a:gd name="connsiteX0" fmla="*/ 3671470 w 4138458"/>
              <a:gd name="connsiteY0" fmla="*/ 1412149 h 1412149"/>
              <a:gd name="connsiteX1" fmla="*/ 3163470 w 4138458"/>
              <a:gd name="connsiteY1" fmla="*/ 1412149 h 1412149"/>
              <a:gd name="connsiteX2" fmla="*/ 3022552 w 4138458"/>
              <a:gd name="connsiteY2" fmla="*/ 1412149 h 1412149"/>
              <a:gd name="connsiteX3" fmla="*/ 2554799 w 4138458"/>
              <a:gd name="connsiteY3" fmla="*/ 1412149 h 1412149"/>
              <a:gd name="connsiteX4" fmla="*/ 2514552 w 4138458"/>
              <a:gd name="connsiteY4" fmla="*/ 1412149 h 1412149"/>
              <a:gd name="connsiteX5" fmla="*/ 2266137 w 4138458"/>
              <a:gd name="connsiteY5" fmla="*/ 1412149 h 1412149"/>
              <a:gd name="connsiteX6" fmla="*/ 1905881 w 4138458"/>
              <a:gd name="connsiteY6" fmla="*/ 1412149 h 1412149"/>
              <a:gd name="connsiteX7" fmla="*/ 1809866 w 4138458"/>
              <a:gd name="connsiteY7" fmla="*/ 1412149 h 1412149"/>
              <a:gd name="connsiteX8" fmla="*/ 1617219 w 4138458"/>
              <a:gd name="connsiteY8" fmla="*/ 1412149 h 1412149"/>
              <a:gd name="connsiteX9" fmla="*/ 1489857 w 4138458"/>
              <a:gd name="connsiteY9" fmla="*/ 1412149 h 1412149"/>
              <a:gd name="connsiteX10" fmla="*/ 1301866 w 4138458"/>
              <a:gd name="connsiteY10" fmla="*/ 1412149 h 1412149"/>
              <a:gd name="connsiteX11" fmla="*/ 1160948 w 4138458"/>
              <a:gd name="connsiteY11" fmla="*/ 1412149 h 1412149"/>
              <a:gd name="connsiteX12" fmla="*/ 1115038 w 4138458"/>
              <a:gd name="connsiteY12" fmla="*/ 1412149 h 1412149"/>
              <a:gd name="connsiteX13" fmla="*/ 840939 w 4138458"/>
              <a:gd name="connsiteY13" fmla="*/ 1412149 h 1412149"/>
              <a:gd name="connsiteX14" fmla="*/ 652948 w 4138458"/>
              <a:gd name="connsiteY14" fmla="*/ 1412149 h 1412149"/>
              <a:gd name="connsiteX15" fmla="*/ 466120 w 4138458"/>
              <a:gd name="connsiteY15" fmla="*/ 1412149 h 1412149"/>
              <a:gd name="connsiteX16" fmla="*/ 340972 w 4138458"/>
              <a:gd name="connsiteY16" fmla="*/ 1340266 h 1412149"/>
              <a:gd name="connsiteX17" fmla="*/ 16513 w 4138458"/>
              <a:gd name="connsiteY17" fmla="*/ 777957 h 1412149"/>
              <a:gd name="connsiteX18" fmla="*/ 16513 w 4138458"/>
              <a:gd name="connsiteY18" fmla="*/ 634192 h 1412149"/>
              <a:gd name="connsiteX19" fmla="*/ 340972 w 4138458"/>
              <a:gd name="connsiteY19" fmla="*/ 71883 h 1412149"/>
              <a:gd name="connsiteX20" fmla="*/ 466120 w 4138458"/>
              <a:gd name="connsiteY20" fmla="*/ 0 h 1412149"/>
              <a:gd name="connsiteX21" fmla="*/ 652948 w 4138458"/>
              <a:gd name="connsiteY21" fmla="*/ 0 h 1412149"/>
              <a:gd name="connsiteX22" fmla="*/ 680314 w 4138458"/>
              <a:gd name="connsiteY22" fmla="*/ 0 h 1412149"/>
              <a:gd name="connsiteX23" fmla="*/ 840939 w 4138458"/>
              <a:gd name="connsiteY23" fmla="*/ 0 h 1412149"/>
              <a:gd name="connsiteX24" fmla="*/ 841276 w 4138458"/>
              <a:gd name="connsiteY24" fmla="*/ 0 h 1412149"/>
              <a:gd name="connsiteX25" fmla="*/ 867142 w 4138458"/>
              <a:gd name="connsiteY25" fmla="*/ 0 h 1412149"/>
              <a:gd name="connsiteX26" fmla="*/ 956611 w 4138458"/>
              <a:gd name="connsiteY26" fmla="*/ 0 h 1412149"/>
              <a:gd name="connsiteX27" fmla="*/ 1028104 w 4138458"/>
              <a:gd name="connsiteY27" fmla="*/ 0 h 1412149"/>
              <a:gd name="connsiteX28" fmla="*/ 1033923 w 4138458"/>
              <a:gd name="connsiteY28" fmla="*/ 0 h 1412149"/>
              <a:gd name="connsiteX29" fmla="*/ 1055133 w 4138458"/>
              <a:gd name="connsiteY29" fmla="*/ 0 h 1412149"/>
              <a:gd name="connsiteX30" fmla="*/ 1080817 w 4138458"/>
              <a:gd name="connsiteY30" fmla="*/ 0 h 1412149"/>
              <a:gd name="connsiteX31" fmla="*/ 1115038 w 4138458"/>
              <a:gd name="connsiteY31" fmla="*/ 0 h 1412149"/>
              <a:gd name="connsiteX32" fmla="*/ 1143439 w 4138458"/>
              <a:gd name="connsiteY32" fmla="*/ 0 h 1412149"/>
              <a:gd name="connsiteX33" fmla="*/ 1160948 w 4138458"/>
              <a:gd name="connsiteY33" fmla="*/ 0 h 1412149"/>
              <a:gd name="connsiteX34" fmla="*/ 1216095 w 4138458"/>
              <a:gd name="connsiteY34" fmla="*/ 0 h 1412149"/>
              <a:gd name="connsiteX35" fmla="*/ 1220751 w 4138458"/>
              <a:gd name="connsiteY35" fmla="*/ 0 h 1412149"/>
              <a:gd name="connsiteX36" fmla="*/ 1267645 w 4138458"/>
              <a:gd name="connsiteY36" fmla="*/ 0 h 1412149"/>
              <a:gd name="connsiteX37" fmla="*/ 1291726 w 4138458"/>
              <a:gd name="connsiteY37" fmla="*/ 0 h 1412149"/>
              <a:gd name="connsiteX38" fmla="*/ 1301866 w 4138458"/>
              <a:gd name="connsiteY38" fmla="*/ 0 h 1412149"/>
              <a:gd name="connsiteX39" fmla="*/ 1331430 w 4138458"/>
              <a:gd name="connsiteY39" fmla="*/ 0 h 1412149"/>
              <a:gd name="connsiteX40" fmla="*/ 1375142 w 4138458"/>
              <a:gd name="connsiteY40" fmla="*/ 0 h 1412149"/>
              <a:gd name="connsiteX41" fmla="*/ 1408742 w 4138458"/>
              <a:gd name="connsiteY41" fmla="*/ 0 h 1412149"/>
              <a:gd name="connsiteX42" fmla="*/ 1455636 w 4138458"/>
              <a:gd name="connsiteY42" fmla="*/ 0 h 1412149"/>
              <a:gd name="connsiteX43" fmla="*/ 1479717 w 4138458"/>
              <a:gd name="connsiteY43" fmla="*/ 0 h 1412149"/>
              <a:gd name="connsiteX44" fmla="*/ 1489857 w 4138458"/>
              <a:gd name="connsiteY44" fmla="*/ 0 h 1412149"/>
              <a:gd name="connsiteX45" fmla="*/ 1536104 w 4138458"/>
              <a:gd name="connsiteY45" fmla="*/ 0 h 1412149"/>
              <a:gd name="connsiteX46" fmla="*/ 1617219 w 4138458"/>
              <a:gd name="connsiteY46" fmla="*/ 0 h 1412149"/>
              <a:gd name="connsiteX47" fmla="*/ 1651439 w 4138458"/>
              <a:gd name="connsiteY47" fmla="*/ 0 h 1412149"/>
              <a:gd name="connsiteX48" fmla="*/ 1728751 w 4138458"/>
              <a:gd name="connsiteY48" fmla="*/ 0 h 1412149"/>
              <a:gd name="connsiteX49" fmla="*/ 1775645 w 4138458"/>
              <a:gd name="connsiteY49" fmla="*/ 0 h 1412149"/>
              <a:gd name="connsiteX50" fmla="*/ 1799726 w 4138458"/>
              <a:gd name="connsiteY50" fmla="*/ 0 h 1412149"/>
              <a:gd name="connsiteX51" fmla="*/ 1809866 w 4138458"/>
              <a:gd name="connsiteY51" fmla="*/ 0 h 1412149"/>
              <a:gd name="connsiteX52" fmla="*/ 1831413 w 4138458"/>
              <a:gd name="connsiteY52" fmla="*/ 0 h 1412149"/>
              <a:gd name="connsiteX53" fmla="*/ 1905881 w 4138458"/>
              <a:gd name="connsiteY53" fmla="*/ 0 h 1412149"/>
              <a:gd name="connsiteX54" fmla="*/ 1992375 w 4138458"/>
              <a:gd name="connsiteY54" fmla="*/ 0 h 1412149"/>
              <a:gd name="connsiteX55" fmla="*/ 2107709 w 4138458"/>
              <a:gd name="connsiteY55" fmla="*/ 0 h 1412149"/>
              <a:gd name="connsiteX56" fmla="*/ 2120075 w 4138458"/>
              <a:gd name="connsiteY56" fmla="*/ 0 h 1412149"/>
              <a:gd name="connsiteX57" fmla="*/ 2185022 w 4138458"/>
              <a:gd name="connsiteY57" fmla="*/ 0 h 1412149"/>
              <a:gd name="connsiteX58" fmla="*/ 2231916 w 4138458"/>
              <a:gd name="connsiteY58" fmla="*/ 0 h 1412149"/>
              <a:gd name="connsiteX59" fmla="*/ 2255997 w 4138458"/>
              <a:gd name="connsiteY59" fmla="*/ 0 h 1412149"/>
              <a:gd name="connsiteX60" fmla="*/ 2266137 w 4138458"/>
              <a:gd name="connsiteY60" fmla="*/ 0 h 1412149"/>
              <a:gd name="connsiteX61" fmla="*/ 2281036 w 4138458"/>
              <a:gd name="connsiteY61" fmla="*/ 0 h 1412149"/>
              <a:gd name="connsiteX62" fmla="*/ 2473684 w 4138458"/>
              <a:gd name="connsiteY62" fmla="*/ 0 h 1412149"/>
              <a:gd name="connsiteX63" fmla="*/ 2514552 w 4138458"/>
              <a:gd name="connsiteY63" fmla="*/ 0 h 1412149"/>
              <a:gd name="connsiteX64" fmla="*/ 2520578 w 4138458"/>
              <a:gd name="connsiteY64" fmla="*/ 0 h 1412149"/>
              <a:gd name="connsiteX65" fmla="*/ 2544659 w 4138458"/>
              <a:gd name="connsiteY65" fmla="*/ 0 h 1412149"/>
              <a:gd name="connsiteX66" fmla="*/ 2554799 w 4138458"/>
              <a:gd name="connsiteY66" fmla="*/ 0 h 1412149"/>
              <a:gd name="connsiteX67" fmla="*/ 2680485 w 4138458"/>
              <a:gd name="connsiteY67" fmla="*/ 0 h 1412149"/>
              <a:gd name="connsiteX68" fmla="*/ 3005042 w 4138458"/>
              <a:gd name="connsiteY68" fmla="*/ 0 h 1412149"/>
              <a:gd name="connsiteX69" fmla="*/ 3022552 w 4138458"/>
              <a:gd name="connsiteY69" fmla="*/ 0 h 1412149"/>
              <a:gd name="connsiteX70" fmla="*/ 3082355 w 4138458"/>
              <a:gd name="connsiteY70" fmla="*/ 0 h 1412149"/>
              <a:gd name="connsiteX71" fmla="*/ 3129249 w 4138458"/>
              <a:gd name="connsiteY71" fmla="*/ 0 h 1412149"/>
              <a:gd name="connsiteX72" fmla="*/ 3153330 w 4138458"/>
              <a:gd name="connsiteY72" fmla="*/ 0 h 1412149"/>
              <a:gd name="connsiteX73" fmla="*/ 3163470 w 4138458"/>
              <a:gd name="connsiteY73" fmla="*/ 0 h 1412149"/>
              <a:gd name="connsiteX74" fmla="*/ 3236746 w 4138458"/>
              <a:gd name="connsiteY74" fmla="*/ 0 h 1412149"/>
              <a:gd name="connsiteX75" fmla="*/ 3671470 w 4138458"/>
              <a:gd name="connsiteY75" fmla="*/ 0 h 1412149"/>
              <a:gd name="connsiteX76" fmla="*/ 3796617 w 4138458"/>
              <a:gd name="connsiteY76" fmla="*/ 71883 h 1412149"/>
              <a:gd name="connsiteX77" fmla="*/ 4121076 w 4138458"/>
              <a:gd name="connsiteY77" fmla="*/ 634192 h 1412149"/>
              <a:gd name="connsiteX78" fmla="*/ 4121076 w 4138458"/>
              <a:gd name="connsiteY78" fmla="*/ 777957 h 1412149"/>
              <a:gd name="connsiteX79" fmla="*/ 3796617 w 4138458"/>
              <a:gd name="connsiteY79" fmla="*/ 1340266 h 1412149"/>
              <a:gd name="connsiteX80" fmla="*/ 3671470 w 4138458"/>
              <a:gd name="connsiteY80" fmla="*/ 1412149 h 1412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4138458" h="1412149">
                <a:moveTo>
                  <a:pt x="3671470" y="1412149"/>
                </a:moveTo>
                <a:lnTo>
                  <a:pt x="3163470" y="1412149"/>
                </a:lnTo>
                <a:lnTo>
                  <a:pt x="3022552" y="1412149"/>
                </a:lnTo>
                <a:lnTo>
                  <a:pt x="2554799" y="1412149"/>
                </a:lnTo>
                <a:lnTo>
                  <a:pt x="2514552" y="1412149"/>
                </a:lnTo>
                <a:lnTo>
                  <a:pt x="2266137" y="1412149"/>
                </a:lnTo>
                <a:lnTo>
                  <a:pt x="1905881" y="1412149"/>
                </a:lnTo>
                <a:lnTo>
                  <a:pt x="1809866" y="1412149"/>
                </a:lnTo>
                <a:lnTo>
                  <a:pt x="1617219" y="1412149"/>
                </a:lnTo>
                <a:lnTo>
                  <a:pt x="1489857" y="1412149"/>
                </a:lnTo>
                <a:lnTo>
                  <a:pt x="1301866" y="1412149"/>
                </a:lnTo>
                <a:lnTo>
                  <a:pt x="1160948" y="1412149"/>
                </a:lnTo>
                <a:lnTo>
                  <a:pt x="1115038" y="1412149"/>
                </a:lnTo>
                <a:lnTo>
                  <a:pt x="840939" y="1412149"/>
                </a:lnTo>
                <a:lnTo>
                  <a:pt x="652948" y="1412149"/>
                </a:lnTo>
                <a:lnTo>
                  <a:pt x="466120" y="1412149"/>
                </a:lnTo>
                <a:cubicBezTo>
                  <a:pt x="420928" y="1412149"/>
                  <a:pt x="364147" y="1379686"/>
                  <a:pt x="340972" y="1340266"/>
                </a:cubicBezTo>
                <a:cubicBezTo>
                  <a:pt x="16513" y="777957"/>
                  <a:pt x="16513" y="777957"/>
                  <a:pt x="16513" y="777957"/>
                </a:cubicBezTo>
                <a:cubicBezTo>
                  <a:pt x="-5504" y="738538"/>
                  <a:pt x="-5504" y="673611"/>
                  <a:pt x="16513" y="634192"/>
                </a:cubicBezTo>
                <a:cubicBezTo>
                  <a:pt x="340972" y="71883"/>
                  <a:pt x="340972" y="71883"/>
                  <a:pt x="340972" y="71883"/>
                </a:cubicBezTo>
                <a:cubicBezTo>
                  <a:pt x="364147" y="32463"/>
                  <a:pt x="420928" y="0"/>
                  <a:pt x="466120" y="0"/>
                </a:cubicBezTo>
                <a:lnTo>
                  <a:pt x="652948" y="0"/>
                </a:lnTo>
                <a:lnTo>
                  <a:pt x="680314" y="0"/>
                </a:lnTo>
                <a:lnTo>
                  <a:pt x="840939" y="0"/>
                </a:lnTo>
                <a:lnTo>
                  <a:pt x="841276" y="0"/>
                </a:lnTo>
                <a:lnTo>
                  <a:pt x="867142" y="0"/>
                </a:lnTo>
                <a:lnTo>
                  <a:pt x="956611" y="0"/>
                </a:lnTo>
                <a:lnTo>
                  <a:pt x="1028104" y="0"/>
                </a:lnTo>
                <a:lnTo>
                  <a:pt x="1033923" y="0"/>
                </a:lnTo>
                <a:lnTo>
                  <a:pt x="1055133" y="0"/>
                </a:lnTo>
                <a:lnTo>
                  <a:pt x="1080817" y="0"/>
                </a:lnTo>
                <a:cubicBezTo>
                  <a:pt x="1115038" y="0"/>
                  <a:pt x="1115038" y="0"/>
                  <a:pt x="1115038" y="0"/>
                </a:cubicBezTo>
                <a:lnTo>
                  <a:pt x="1143439" y="0"/>
                </a:lnTo>
                <a:lnTo>
                  <a:pt x="1160948" y="0"/>
                </a:lnTo>
                <a:lnTo>
                  <a:pt x="1216095" y="0"/>
                </a:lnTo>
                <a:lnTo>
                  <a:pt x="1220751" y="0"/>
                </a:lnTo>
                <a:lnTo>
                  <a:pt x="1267645" y="0"/>
                </a:lnTo>
                <a:lnTo>
                  <a:pt x="1291726" y="0"/>
                </a:lnTo>
                <a:lnTo>
                  <a:pt x="1301866" y="0"/>
                </a:lnTo>
                <a:lnTo>
                  <a:pt x="1331430" y="0"/>
                </a:lnTo>
                <a:lnTo>
                  <a:pt x="1375142" y="0"/>
                </a:lnTo>
                <a:lnTo>
                  <a:pt x="1408742" y="0"/>
                </a:lnTo>
                <a:lnTo>
                  <a:pt x="1455636" y="0"/>
                </a:lnTo>
                <a:lnTo>
                  <a:pt x="1479717" y="0"/>
                </a:lnTo>
                <a:lnTo>
                  <a:pt x="1489857" y="0"/>
                </a:lnTo>
                <a:lnTo>
                  <a:pt x="1536104" y="0"/>
                </a:lnTo>
                <a:lnTo>
                  <a:pt x="1617219" y="0"/>
                </a:lnTo>
                <a:lnTo>
                  <a:pt x="1651439" y="0"/>
                </a:lnTo>
                <a:lnTo>
                  <a:pt x="1728751" y="0"/>
                </a:lnTo>
                <a:lnTo>
                  <a:pt x="1775645" y="0"/>
                </a:lnTo>
                <a:lnTo>
                  <a:pt x="1799726" y="0"/>
                </a:lnTo>
                <a:lnTo>
                  <a:pt x="1809866" y="0"/>
                </a:lnTo>
                <a:lnTo>
                  <a:pt x="1831413" y="0"/>
                </a:lnTo>
                <a:lnTo>
                  <a:pt x="1905881" y="0"/>
                </a:lnTo>
                <a:lnTo>
                  <a:pt x="1992375" y="0"/>
                </a:lnTo>
                <a:lnTo>
                  <a:pt x="2107709" y="0"/>
                </a:lnTo>
                <a:lnTo>
                  <a:pt x="2120075" y="0"/>
                </a:lnTo>
                <a:lnTo>
                  <a:pt x="2185022" y="0"/>
                </a:lnTo>
                <a:lnTo>
                  <a:pt x="2231916" y="0"/>
                </a:lnTo>
                <a:lnTo>
                  <a:pt x="2255997" y="0"/>
                </a:lnTo>
                <a:lnTo>
                  <a:pt x="2266137" y="0"/>
                </a:lnTo>
                <a:lnTo>
                  <a:pt x="2281036" y="0"/>
                </a:lnTo>
                <a:cubicBezTo>
                  <a:pt x="2372290" y="0"/>
                  <a:pt x="2433126" y="0"/>
                  <a:pt x="2473684" y="0"/>
                </a:cubicBezTo>
                <a:lnTo>
                  <a:pt x="2514552" y="0"/>
                </a:lnTo>
                <a:lnTo>
                  <a:pt x="2520578" y="0"/>
                </a:lnTo>
                <a:lnTo>
                  <a:pt x="2544659" y="0"/>
                </a:lnTo>
                <a:lnTo>
                  <a:pt x="2554799" y="0"/>
                </a:lnTo>
                <a:lnTo>
                  <a:pt x="2680485" y="0"/>
                </a:lnTo>
                <a:cubicBezTo>
                  <a:pt x="2830376" y="0"/>
                  <a:pt x="2933750" y="0"/>
                  <a:pt x="3005042" y="0"/>
                </a:cubicBezTo>
                <a:lnTo>
                  <a:pt x="3022552" y="0"/>
                </a:lnTo>
                <a:lnTo>
                  <a:pt x="3082355" y="0"/>
                </a:lnTo>
                <a:lnTo>
                  <a:pt x="3129249" y="0"/>
                </a:lnTo>
                <a:lnTo>
                  <a:pt x="3153330" y="0"/>
                </a:lnTo>
                <a:lnTo>
                  <a:pt x="3163470" y="0"/>
                </a:lnTo>
                <a:lnTo>
                  <a:pt x="3236746" y="0"/>
                </a:lnTo>
                <a:cubicBezTo>
                  <a:pt x="3671470" y="0"/>
                  <a:pt x="3671470" y="0"/>
                  <a:pt x="3671470" y="0"/>
                </a:cubicBezTo>
                <a:cubicBezTo>
                  <a:pt x="3717821" y="0"/>
                  <a:pt x="3773442" y="32463"/>
                  <a:pt x="3796617" y="71883"/>
                </a:cubicBezTo>
                <a:cubicBezTo>
                  <a:pt x="4121076" y="634192"/>
                  <a:pt x="4121076" y="634192"/>
                  <a:pt x="4121076" y="634192"/>
                </a:cubicBezTo>
                <a:cubicBezTo>
                  <a:pt x="4144252" y="673611"/>
                  <a:pt x="4144252" y="738538"/>
                  <a:pt x="4121076" y="777957"/>
                </a:cubicBezTo>
                <a:cubicBezTo>
                  <a:pt x="3796617" y="1340266"/>
                  <a:pt x="3796617" y="1340266"/>
                  <a:pt x="3796617" y="1340266"/>
                </a:cubicBezTo>
                <a:cubicBezTo>
                  <a:pt x="3773442" y="1379686"/>
                  <a:pt x="3717821" y="1412149"/>
                  <a:pt x="3671470" y="1412149"/>
                </a:cubicBezTo>
                <a:close/>
              </a:path>
            </a:pathLst>
          </a:custGeom>
          <a:solidFill>
            <a:schemeClr val="accent5"/>
          </a:solidFill>
          <a:ln w="38100">
            <a:noFill/>
          </a:ln>
          <a:effectLst>
            <a:outerShdw blurRad="152400" dist="76200" dir="2700000" algn="tl" rotWithShape="0">
              <a:prstClr val="black">
                <a:alpha val="30000"/>
              </a:prstClr>
            </a:outerShdw>
          </a:effectLst>
          <a:scene3d>
            <a:camera prst="orthographicFront"/>
            <a:lightRig rig="threePt" dir="t">
              <a:rot lat="0" lon="0" rev="10800000"/>
            </a:lightRig>
          </a:scene3d>
          <a:sp3d prstMaterial="softEdge">
            <a:bevelT w="25400" h="12700"/>
          </a:sp3d>
        </p:spPr>
        <p:txBody>
          <a:bodyPr vert="horz" wrap="square" lIns="121876" tIns="60938" rIns="121876" bIns="60938" numCol="1" anchor="t" anchorCtr="0" compatLnSpc="1">
            <a:noAutofit/>
          </a:bodyPr>
          <a:lstStyle/>
          <a:p>
            <a:pPr marL="0" marR="0" lvl="0" indent="0" algn="l" defTabSz="1217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48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6" name="文本框 88"/>
          <p:cNvSpPr txBox="1"/>
          <p:nvPr/>
        </p:nvSpPr>
        <p:spPr>
          <a:xfrm>
            <a:off x="2311658" y="131083"/>
            <a:ext cx="4196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THANG ĐÁNH</a:t>
            </a:r>
            <a:r>
              <a:rPr kumimoji="0" lang="en-US" sz="2800" b="1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GIÁ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76091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45586" y="2276872"/>
            <a:ext cx="7668852" cy="23083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vi-VN" sz="3600" dirty="0" smtClean="0">
                <a:solidFill>
                  <a:srgbClr val="002060"/>
                </a:solidFill>
                <a:latin typeface="+mn-lt"/>
                <a:cs typeface="Raavi" panose="020B0502040204020203" pitchFamily="34" charset="0"/>
              </a:rPr>
              <a:t>Rubric</a:t>
            </a:r>
            <a:r>
              <a:rPr lang="en-US" sz="3600" dirty="0">
                <a:solidFill>
                  <a:srgbClr val="002060"/>
                </a:solidFill>
                <a:latin typeface="+mn-lt"/>
                <a:cs typeface="Raavi" panose="020B0502040204020203" pitchFamily="34" charset="0"/>
              </a:rPr>
              <a:t>s</a:t>
            </a:r>
            <a:r>
              <a:rPr lang="vi-VN" sz="3600" dirty="0" smtClean="0">
                <a:solidFill>
                  <a:srgbClr val="002060"/>
                </a:solidFill>
                <a:latin typeface="+mn-lt"/>
                <a:cs typeface="Raavi" panose="020B0502040204020203" pitchFamily="34" charset="0"/>
              </a:rPr>
              <a:t> </a:t>
            </a:r>
            <a:r>
              <a:rPr lang="vi-VN" sz="3600" dirty="0">
                <a:solidFill>
                  <a:srgbClr val="002060"/>
                </a:solidFill>
                <a:latin typeface="+mn-lt"/>
                <a:cs typeface="Raavi" panose="020B0502040204020203" pitchFamily="34" charset="0"/>
              </a:rPr>
              <a:t>là một bản </a:t>
            </a:r>
            <a:r>
              <a:rPr lang="vi-VN" sz="3600" dirty="0">
                <a:solidFill>
                  <a:srgbClr val="FF0000"/>
                </a:solidFill>
                <a:latin typeface="+mn-lt"/>
                <a:cs typeface="Raavi" panose="020B0502040204020203" pitchFamily="34" charset="0"/>
              </a:rPr>
              <a:t>mô tả </a:t>
            </a:r>
            <a:r>
              <a:rPr lang="vi-VN" sz="3600" dirty="0">
                <a:solidFill>
                  <a:srgbClr val="002060"/>
                </a:solidFill>
                <a:latin typeface="+mn-lt"/>
                <a:cs typeface="Raavi" panose="020B0502040204020203" pitchFamily="34" charset="0"/>
              </a:rPr>
              <a:t>cụ thể các</a:t>
            </a:r>
            <a:r>
              <a:rPr lang="vi-VN" sz="3600" dirty="0">
                <a:latin typeface="+mn-lt"/>
                <a:cs typeface="Raavi" panose="020B0502040204020203" pitchFamily="34" charset="0"/>
              </a:rPr>
              <a:t> </a:t>
            </a:r>
            <a:r>
              <a:rPr lang="vi-VN" sz="3600" dirty="0">
                <a:solidFill>
                  <a:srgbClr val="FF0000"/>
                </a:solidFill>
                <a:latin typeface="+mn-lt"/>
                <a:cs typeface="Raavi" panose="020B0502040204020203" pitchFamily="34" charset="0"/>
              </a:rPr>
              <a:t>tiêu chí </a:t>
            </a:r>
            <a:r>
              <a:rPr lang="vi-VN" sz="3600" dirty="0">
                <a:solidFill>
                  <a:srgbClr val="002060"/>
                </a:solidFill>
                <a:latin typeface="+mn-lt"/>
                <a:cs typeface="Raavi" panose="020B0502040204020203" pitchFamily="34" charset="0"/>
              </a:rPr>
              <a:t>đánh giá và các</a:t>
            </a:r>
            <a:r>
              <a:rPr lang="en-US" sz="3600" dirty="0">
                <a:solidFill>
                  <a:srgbClr val="002060"/>
                </a:solidFill>
                <a:latin typeface="+mn-lt"/>
                <a:cs typeface="Raavi" panose="020B0502040204020203" pitchFamily="34" charset="0"/>
              </a:rPr>
              <a:t> </a:t>
            </a:r>
            <a:r>
              <a:rPr lang="vi-VN" sz="3600" dirty="0">
                <a:solidFill>
                  <a:srgbClr val="FF0000"/>
                </a:solidFill>
                <a:latin typeface="+mn-lt"/>
                <a:cs typeface="Raavi" panose="020B0502040204020203" pitchFamily="34" charset="0"/>
              </a:rPr>
              <a:t>mức độ đạt được</a:t>
            </a:r>
            <a:r>
              <a:rPr lang="en-US" sz="3600" dirty="0">
                <a:solidFill>
                  <a:srgbClr val="FF0000"/>
                </a:solidFill>
                <a:latin typeface="+mn-lt"/>
                <a:cs typeface="Raavi" panose="020B0502040204020203" pitchFamily="34" charset="0"/>
              </a:rPr>
              <a:t> </a:t>
            </a:r>
            <a:r>
              <a:rPr lang="vi-VN" sz="3600" dirty="0">
                <a:solidFill>
                  <a:srgbClr val="002060"/>
                </a:solidFill>
                <a:latin typeface="+mn-lt"/>
                <a:cs typeface="Raavi" panose="020B0502040204020203" pitchFamily="34" charset="0"/>
              </a:rPr>
              <a:t>của từng tiêu chí đó về</a:t>
            </a:r>
            <a:r>
              <a:rPr lang="vi-VN" sz="3600" dirty="0">
                <a:latin typeface="+mn-lt"/>
                <a:cs typeface="Raavi" panose="020B0502040204020203" pitchFamily="34" charset="0"/>
              </a:rPr>
              <a:t> </a:t>
            </a:r>
            <a:r>
              <a:rPr lang="vi-VN" sz="3600" dirty="0">
                <a:solidFill>
                  <a:srgbClr val="FF0000"/>
                </a:solidFill>
                <a:latin typeface="+mn-lt"/>
                <a:cs typeface="Raavi" panose="020B0502040204020203" pitchFamily="34" charset="0"/>
              </a:rPr>
              <a:t>quá trình </a:t>
            </a:r>
            <a:r>
              <a:rPr lang="vi-VN" sz="3600" dirty="0">
                <a:solidFill>
                  <a:srgbClr val="002060"/>
                </a:solidFill>
                <a:latin typeface="+mn-lt"/>
                <a:cs typeface="Raavi" panose="020B0502040204020203" pitchFamily="34" charset="0"/>
              </a:rPr>
              <a:t>hoạt động</a:t>
            </a:r>
            <a:r>
              <a:rPr lang="en-US" sz="3600" dirty="0">
                <a:solidFill>
                  <a:srgbClr val="002060"/>
                </a:solidFill>
                <a:latin typeface="+mn-lt"/>
                <a:cs typeface="Raavi" panose="020B0502040204020203" pitchFamily="34" charset="0"/>
              </a:rPr>
              <a:t> </a:t>
            </a:r>
            <a:r>
              <a:rPr lang="vi-VN" sz="3600" dirty="0">
                <a:solidFill>
                  <a:srgbClr val="002060"/>
                </a:solidFill>
                <a:latin typeface="+mn-lt"/>
                <a:cs typeface="Raavi" panose="020B0502040204020203" pitchFamily="34" charset="0"/>
              </a:rPr>
              <a:t>hoặc </a:t>
            </a:r>
            <a:r>
              <a:rPr lang="vi-VN" sz="3600" dirty="0">
                <a:solidFill>
                  <a:srgbClr val="FF0000"/>
                </a:solidFill>
                <a:latin typeface="+mn-lt"/>
                <a:cs typeface="Raavi" panose="020B0502040204020203" pitchFamily="34" charset="0"/>
              </a:rPr>
              <a:t>sản phẩm </a:t>
            </a:r>
            <a:r>
              <a:rPr lang="vi-VN" sz="3600" dirty="0">
                <a:solidFill>
                  <a:srgbClr val="002060"/>
                </a:solidFill>
                <a:latin typeface="+mn-lt"/>
                <a:cs typeface="Raavi" panose="020B0502040204020203" pitchFamily="34" charset="0"/>
              </a:rPr>
              <a:t>học tập của học sinh. </a:t>
            </a:r>
            <a:endParaRPr lang="en-US" sz="3600" dirty="0">
              <a:solidFill>
                <a:srgbClr val="002060"/>
              </a:solidFill>
              <a:latin typeface="+mn-lt"/>
              <a:cs typeface="Raavi" panose="020B05020402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13838" y="1412776"/>
            <a:ext cx="24302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KHÁI NIỆM</a:t>
            </a:r>
          </a:p>
        </p:txBody>
      </p:sp>
      <p:sp>
        <p:nvSpPr>
          <p:cNvPr id="5" name="任意多边形 73">
            <a:extLst>
              <a:ext uri="{FF2B5EF4-FFF2-40B4-BE49-F238E27FC236}">
                <a16:creationId xmlns="" xmlns:a16="http://schemas.microsoft.com/office/drawing/2014/main" id="{D7CB61D4-6B7E-4620-8579-100801473B79}"/>
              </a:ext>
            </a:extLst>
          </p:cNvPr>
          <p:cNvSpPr/>
          <p:nvPr/>
        </p:nvSpPr>
        <p:spPr bwMode="auto">
          <a:xfrm rot="10800000">
            <a:off x="260784" y="126319"/>
            <a:ext cx="8121215" cy="727241"/>
          </a:xfrm>
          <a:custGeom>
            <a:avLst/>
            <a:gdLst>
              <a:gd name="connsiteX0" fmla="*/ 3671470 w 4138458"/>
              <a:gd name="connsiteY0" fmla="*/ 1412149 h 1412149"/>
              <a:gd name="connsiteX1" fmla="*/ 3163470 w 4138458"/>
              <a:gd name="connsiteY1" fmla="*/ 1412149 h 1412149"/>
              <a:gd name="connsiteX2" fmla="*/ 3022552 w 4138458"/>
              <a:gd name="connsiteY2" fmla="*/ 1412149 h 1412149"/>
              <a:gd name="connsiteX3" fmla="*/ 2554799 w 4138458"/>
              <a:gd name="connsiteY3" fmla="*/ 1412149 h 1412149"/>
              <a:gd name="connsiteX4" fmla="*/ 2514552 w 4138458"/>
              <a:gd name="connsiteY4" fmla="*/ 1412149 h 1412149"/>
              <a:gd name="connsiteX5" fmla="*/ 2266137 w 4138458"/>
              <a:gd name="connsiteY5" fmla="*/ 1412149 h 1412149"/>
              <a:gd name="connsiteX6" fmla="*/ 1905881 w 4138458"/>
              <a:gd name="connsiteY6" fmla="*/ 1412149 h 1412149"/>
              <a:gd name="connsiteX7" fmla="*/ 1809866 w 4138458"/>
              <a:gd name="connsiteY7" fmla="*/ 1412149 h 1412149"/>
              <a:gd name="connsiteX8" fmla="*/ 1617219 w 4138458"/>
              <a:gd name="connsiteY8" fmla="*/ 1412149 h 1412149"/>
              <a:gd name="connsiteX9" fmla="*/ 1489857 w 4138458"/>
              <a:gd name="connsiteY9" fmla="*/ 1412149 h 1412149"/>
              <a:gd name="connsiteX10" fmla="*/ 1301866 w 4138458"/>
              <a:gd name="connsiteY10" fmla="*/ 1412149 h 1412149"/>
              <a:gd name="connsiteX11" fmla="*/ 1160948 w 4138458"/>
              <a:gd name="connsiteY11" fmla="*/ 1412149 h 1412149"/>
              <a:gd name="connsiteX12" fmla="*/ 1115038 w 4138458"/>
              <a:gd name="connsiteY12" fmla="*/ 1412149 h 1412149"/>
              <a:gd name="connsiteX13" fmla="*/ 840939 w 4138458"/>
              <a:gd name="connsiteY13" fmla="*/ 1412149 h 1412149"/>
              <a:gd name="connsiteX14" fmla="*/ 652948 w 4138458"/>
              <a:gd name="connsiteY14" fmla="*/ 1412149 h 1412149"/>
              <a:gd name="connsiteX15" fmla="*/ 466120 w 4138458"/>
              <a:gd name="connsiteY15" fmla="*/ 1412149 h 1412149"/>
              <a:gd name="connsiteX16" fmla="*/ 340972 w 4138458"/>
              <a:gd name="connsiteY16" fmla="*/ 1340266 h 1412149"/>
              <a:gd name="connsiteX17" fmla="*/ 16513 w 4138458"/>
              <a:gd name="connsiteY17" fmla="*/ 777957 h 1412149"/>
              <a:gd name="connsiteX18" fmla="*/ 16513 w 4138458"/>
              <a:gd name="connsiteY18" fmla="*/ 634192 h 1412149"/>
              <a:gd name="connsiteX19" fmla="*/ 340972 w 4138458"/>
              <a:gd name="connsiteY19" fmla="*/ 71883 h 1412149"/>
              <a:gd name="connsiteX20" fmla="*/ 466120 w 4138458"/>
              <a:gd name="connsiteY20" fmla="*/ 0 h 1412149"/>
              <a:gd name="connsiteX21" fmla="*/ 652948 w 4138458"/>
              <a:gd name="connsiteY21" fmla="*/ 0 h 1412149"/>
              <a:gd name="connsiteX22" fmla="*/ 680314 w 4138458"/>
              <a:gd name="connsiteY22" fmla="*/ 0 h 1412149"/>
              <a:gd name="connsiteX23" fmla="*/ 840939 w 4138458"/>
              <a:gd name="connsiteY23" fmla="*/ 0 h 1412149"/>
              <a:gd name="connsiteX24" fmla="*/ 841276 w 4138458"/>
              <a:gd name="connsiteY24" fmla="*/ 0 h 1412149"/>
              <a:gd name="connsiteX25" fmla="*/ 867142 w 4138458"/>
              <a:gd name="connsiteY25" fmla="*/ 0 h 1412149"/>
              <a:gd name="connsiteX26" fmla="*/ 956611 w 4138458"/>
              <a:gd name="connsiteY26" fmla="*/ 0 h 1412149"/>
              <a:gd name="connsiteX27" fmla="*/ 1028104 w 4138458"/>
              <a:gd name="connsiteY27" fmla="*/ 0 h 1412149"/>
              <a:gd name="connsiteX28" fmla="*/ 1033923 w 4138458"/>
              <a:gd name="connsiteY28" fmla="*/ 0 h 1412149"/>
              <a:gd name="connsiteX29" fmla="*/ 1055133 w 4138458"/>
              <a:gd name="connsiteY29" fmla="*/ 0 h 1412149"/>
              <a:gd name="connsiteX30" fmla="*/ 1080817 w 4138458"/>
              <a:gd name="connsiteY30" fmla="*/ 0 h 1412149"/>
              <a:gd name="connsiteX31" fmla="*/ 1115038 w 4138458"/>
              <a:gd name="connsiteY31" fmla="*/ 0 h 1412149"/>
              <a:gd name="connsiteX32" fmla="*/ 1143439 w 4138458"/>
              <a:gd name="connsiteY32" fmla="*/ 0 h 1412149"/>
              <a:gd name="connsiteX33" fmla="*/ 1160948 w 4138458"/>
              <a:gd name="connsiteY33" fmla="*/ 0 h 1412149"/>
              <a:gd name="connsiteX34" fmla="*/ 1216095 w 4138458"/>
              <a:gd name="connsiteY34" fmla="*/ 0 h 1412149"/>
              <a:gd name="connsiteX35" fmla="*/ 1220751 w 4138458"/>
              <a:gd name="connsiteY35" fmla="*/ 0 h 1412149"/>
              <a:gd name="connsiteX36" fmla="*/ 1267645 w 4138458"/>
              <a:gd name="connsiteY36" fmla="*/ 0 h 1412149"/>
              <a:gd name="connsiteX37" fmla="*/ 1291726 w 4138458"/>
              <a:gd name="connsiteY37" fmla="*/ 0 h 1412149"/>
              <a:gd name="connsiteX38" fmla="*/ 1301866 w 4138458"/>
              <a:gd name="connsiteY38" fmla="*/ 0 h 1412149"/>
              <a:gd name="connsiteX39" fmla="*/ 1331430 w 4138458"/>
              <a:gd name="connsiteY39" fmla="*/ 0 h 1412149"/>
              <a:gd name="connsiteX40" fmla="*/ 1375142 w 4138458"/>
              <a:gd name="connsiteY40" fmla="*/ 0 h 1412149"/>
              <a:gd name="connsiteX41" fmla="*/ 1408742 w 4138458"/>
              <a:gd name="connsiteY41" fmla="*/ 0 h 1412149"/>
              <a:gd name="connsiteX42" fmla="*/ 1455636 w 4138458"/>
              <a:gd name="connsiteY42" fmla="*/ 0 h 1412149"/>
              <a:gd name="connsiteX43" fmla="*/ 1479717 w 4138458"/>
              <a:gd name="connsiteY43" fmla="*/ 0 h 1412149"/>
              <a:gd name="connsiteX44" fmla="*/ 1489857 w 4138458"/>
              <a:gd name="connsiteY44" fmla="*/ 0 h 1412149"/>
              <a:gd name="connsiteX45" fmla="*/ 1536104 w 4138458"/>
              <a:gd name="connsiteY45" fmla="*/ 0 h 1412149"/>
              <a:gd name="connsiteX46" fmla="*/ 1617219 w 4138458"/>
              <a:gd name="connsiteY46" fmla="*/ 0 h 1412149"/>
              <a:gd name="connsiteX47" fmla="*/ 1651439 w 4138458"/>
              <a:gd name="connsiteY47" fmla="*/ 0 h 1412149"/>
              <a:gd name="connsiteX48" fmla="*/ 1728751 w 4138458"/>
              <a:gd name="connsiteY48" fmla="*/ 0 h 1412149"/>
              <a:gd name="connsiteX49" fmla="*/ 1775645 w 4138458"/>
              <a:gd name="connsiteY49" fmla="*/ 0 h 1412149"/>
              <a:gd name="connsiteX50" fmla="*/ 1799726 w 4138458"/>
              <a:gd name="connsiteY50" fmla="*/ 0 h 1412149"/>
              <a:gd name="connsiteX51" fmla="*/ 1809866 w 4138458"/>
              <a:gd name="connsiteY51" fmla="*/ 0 h 1412149"/>
              <a:gd name="connsiteX52" fmla="*/ 1831413 w 4138458"/>
              <a:gd name="connsiteY52" fmla="*/ 0 h 1412149"/>
              <a:gd name="connsiteX53" fmla="*/ 1905881 w 4138458"/>
              <a:gd name="connsiteY53" fmla="*/ 0 h 1412149"/>
              <a:gd name="connsiteX54" fmla="*/ 1992375 w 4138458"/>
              <a:gd name="connsiteY54" fmla="*/ 0 h 1412149"/>
              <a:gd name="connsiteX55" fmla="*/ 2107709 w 4138458"/>
              <a:gd name="connsiteY55" fmla="*/ 0 h 1412149"/>
              <a:gd name="connsiteX56" fmla="*/ 2120075 w 4138458"/>
              <a:gd name="connsiteY56" fmla="*/ 0 h 1412149"/>
              <a:gd name="connsiteX57" fmla="*/ 2185022 w 4138458"/>
              <a:gd name="connsiteY57" fmla="*/ 0 h 1412149"/>
              <a:gd name="connsiteX58" fmla="*/ 2231916 w 4138458"/>
              <a:gd name="connsiteY58" fmla="*/ 0 h 1412149"/>
              <a:gd name="connsiteX59" fmla="*/ 2255997 w 4138458"/>
              <a:gd name="connsiteY59" fmla="*/ 0 h 1412149"/>
              <a:gd name="connsiteX60" fmla="*/ 2266137 w 4138458"/>
              <a:gd name="connsiteY60" fmla="*/ 0 h 1412149"/>
              <a:gd name="connsiteX61" fmla="*/ 2281036 w 4138458"/>
              <a:gd name="connsiteY61" fmla="*/ 0 h 1412149"/>
              <a:gd name="connsiteX62" fmla="*/ 2473684 w 4138458"/>
              <a:gd name="connsiteY62" fmla="*/ 0 h 1412149"/>
              <a:gd name="connsiteX63" fmla="*/ 2514552 w 4138458"/>
              <a:gd name="connsiteY63" fmla="*/ 0 h 1412149"/>
              <a:gd name="connsiteX64" fmla="*/ 2520578 w 4138458"/>
              <a:gd name="connsiteY64" fmla="*/ 0 h 1412149"/>
              <a:gd name="connsiteX65" fmla="*/ 2544659 w 4138458"/>
              <a:gd name="connsiteY65" fmla="*/ 0 h 1412149"/>
              <a:gd name="connsiteX66" fmla="*/ 2554799 w 4138458"/>
              <a:gd name="connsiteY66" fmla="*/ 0 h 1412149"/>
              <a:gd name="connsiteX67" fmla="*/ 2680485 w 4138458"/>
              <a:gd name="connsiteY67" fmla="*/ 0 h 1412149"/>
              <a:gd name="connsiteX68" fmla="*/ 3005042 w 4138458"/>
              <a:gd name="connsiteY68" fmla="*/ 0 h 1412149"/>
              <a:gd name="connsiteX69" fmla="*/ 3022552 w 4138458"/>
              <a:gd name="connsiteY69" fmla="*/ 0 h 1412149"/>
              <a:gd name="connsiteX70" fmla="*/ 3082355 w 4138458"/>
              <a:gd name="connsiteY70" fmla="*/ 0 h 1412149"/>
              <a:gd name="connsiteX71" fmla="*/ 3129249 w 4138458"/>
              <a:gd name="connsiteY71" fmla="*/ 0 h 1412149"/>
              <a:gd name="connsiteX72" fmla="*/ 3153330 w 4138458"/>
              <a:gd name="connsiteY72" fmla="*/ 0 h 1412149"/>
              <a:gd name="connsiteX73" fmla="*/ 3163470 w 4138458"/>
              <a:gd name="connsiteY73" fmla="*/ 0 h 1412149"/>
              <a:gd name="connsiteX74" fmla="*/ 3236746 w 4138458"/>
              <a:gd name="connsiteY74" fmla="*/ 0 h 1412149"/>
              <a:gd name="connsiteX75" fmla="*/ 3671470 w 4138458"/>
              <a:gd name="connsiteY75" fmla="*/ 0 h 1412149"/>
              <a:gd name="connsiteX76" fmla="*/ 3796617 w 4138458"/>
              <a:gd name="connsiteY76" fmla="*/ 71883 h 1412149"/>
              <a:gd name="connsiteX77" fmla="*/ 4121076 w 4138458"/>
              <a:gd name="connsiteY77" fmla="*/ 634192 h 1412149"/>
              <a:gd name="connsiteX78" fmla="*/ 4121076 w 4138458"/>
              <a:gd name="connsiteY78" fmla="*/ 777957 h 1412149"/>
              <a:gd name="connsiteX79" fmla="*/ 3796617 w 4138458"/>
              <a:gd name="connsiteY79" fmla="*/ 1340266 h 1412149"/>
              <a:gd name="connsiteX80" fmla="*/ 3671470 w 4138458"/>
              <a:gd name="connsiteY80" fmla="*/ 1412149 h 1412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4138458" h="1412149">
                <a:moveTo>
                  <a:pt x="3671470" y="1412149"/>
                </a:moveTo>
                <a:lnTo>
                  <a:pt x="3163470" y="1412149"/>
                </a:lnTo>
                <a:lnTo>
                  <a:pt x="3022552" y="1412149"/>
                </a:lnTo>
                <a:lnTo>
                  <a:pt x="2554799" y="1412149"/>
                </a:lnTo>
                <a:lnTo>
                  <a:pt x="2514552" y="1412149"/>
                </a:lnTo>
                <a:lnTo>
                  <a:pt x="2266137" y="1412149"/>
                </a:lnTo>
                <a:lnTo>
                  <a:pt x="1905881" y="1412149"/>
                </a:lnTo>
                <a:lnTo>
                  <a:pt x="1809866" y="1412149"/>
                </a:lnTo>
                <a:lnTo>
                  <a:pt x="1617219" y="1412149"/>
                </a:lnTo>
                <a:lnTo>
                  <a:pt x="1489857" y="1412149"/>
                </a:lnTo>
                <a:lnTo>
                  <a:pt x="1301866" y="1412149"/>
                </a:lnTo>
                <a:lnTo>
                  <a:pt x="1160948" y="1412149"/>
                </a:lnTo>
                <a:lnTo>
                  <a:pt x="1115038" y="1412149"/>
                </a:lnTo>
                <a:lnTo>
                  <a:pt x="840939" y="1412149"/>
                </a:lnTo>
                <a:lnTo>
                  <a:pt x="652948" y="1412149"/>
                </a:lnTo>
                <a:lnTo>
                  <a:pt x="466120" y="1412149"/>
                </a:lnTo>
                <a:cubicBezTo>
                  <a:pt x="420928" y="1412149"/>
                  <a:pt x="364147" y="1379686"/>
                  <a:pt x="340972" y="1340266"/>
                </a:cubicBezTo>
                <a:cubicBezTo>
                  <a:pt x="16513" y="777957"/>
                  <a:pt x="16513" y="777957"/>
                  <a:pt x="16513" y="777957"/>
                </a:cubicBezTo>
                <a:cubicBezTo>
                  <a:pt x="-5504" y="738538"/>
                  <a:pt x="-5504" y="673611"/>
                  <a:pt x="16513" y="634192"/>
                </a:cubicBezTo>
                <a:cubicBezTo>
                  <a:pt x="340972" y="71883"/>
                  <a:pt x="340972" y="71883"/>
                  <a:pt x="340972" y="71883"/>
                </a:cubicBezTo>
                <a:cubicBezTo>
                  <a:pt x="364147" y="32463"/>
                  <a:pt x="420928" y="0"/>
                  <a:pt x="466120" y="0"/>
                </a:cubicBezTo>
                <a:lnTo>
                  <a:pt x="652948" y="0"/>
                </a:lnTo>
                <a:lnTo>
                  <a:pt x="680314" y="0"/>
                </a:lnTo>
                <a:lnTo>
                  <a:pt x="840939" y="0"/>
                </a:lnTo>
                <a:lnTo>
                  <a:pt x="841276" y="0"/>
                </a:lnTo>
                <a:lnTo>
                  <a:pt x="867142" y="0"/>
                </a:lnTo>
                <a:lnTo>
                  <a:pt x="956611" y="0"/>
                </a:lnTo>
                <a:lnTo>
                  <a:pt x="1028104" y="0"/>
                </a:lnTo>
                <a:lnTo>
                  <a:pt x="1033923" y="0"/>
                </a:lnTo>
                <a:lnTo>
                  <a:pt x="1055133" y="0"/>
                </a:lnTo>
                <a:lnTo>
                  <a:pt x="1080817" y="0"/>
                </a:lnTo>
                <a:cubicBezTo>
                  <a:pt x="1115038" y="0"/>
                  <a:pt x="1115038" y="0"/>
                  <a:pt x="1115038" y="0"/>
                </a:cubicBezTo>
                <a:lnTo>
                  <a:pt x="1143439" y="0"/>
                </a:lnTo>
                <a:lnTo>
                  <a:pt x="1160948" y="0"/>
                </a:lnTo>
                <a:lnTo>
                  <a:pt x="1216095" y="0"/>
                </a:lnTo>
                <a:lnTo>
                  <a:pt x="1220751" y="0"/>
                </a:lnTo>
                <a:lnTo>
                  <a:pt x="1267645" y="0"/>
                </a:lnTo>
                <a:lnTo>
                  <a:pt x="1291726" y="0"/>
                </a:lnTo>
                <a:lnTo>
                  <a:pt x="1301866" y="0"/>
                </a:lnTo>
                <a:lnTo>
                  <a:pt x="1331430" y="0"/>
                </a:lnTo>
                <a:lnTo>
                  <a:pt x="1375142" y="0"/>
                </a:lnTo>
                <a:lnTo>
                  <a:pt x="1408742" y="0"/>
                </a:lnTo>
                <a:lnTo>
                  <a:pt x="1455636" y="0"/>
                </a:lnTo>
                <a:lnTo>
                  <a:pt x="1479717" y="0"/>
                </a:lnTo>
                <a:lnTo>
                  <a:pt x="1489857" y="0"/>
                </a:lnTo>
                <a:lnTo>
                  <a:pt x="1536104" y="0"/>
                </a:lnTo>
                <a:lnTo>
                  <a:pt x="1617219" y="0"/>
                </a:lnTo>
                <a:lnTo>
                  <a:pt x="1651439" y="0"/>
                </a:lnTo>
                <a:lnTo>
                  <a:pt x="1728751" y="0"/>
                </a:lnTo>
                <a:lnTo>
                  <a:pt x="1775645" y="0"/>
                </a:lnTo>
                <a:lnTo>
                  <a:pt x="1799726" y="0"/>
                </a:lnTo>
                <a:lnTo>
                  <a:pt x="1809866" y="0"/>
                </a:lnTo>
                <a:lnTo>
                  <a:pt x="1831413" y="0"/>
                </a:lnTo>
                <a:lnTo>
                  <a:pt x="1905881" y="0"/>
                </a:lnTo>
                <a:lnTo>
                  <a:pt x="1992375" y="0"/>
                </a:lnTo>
                <a:lnTo>
                  <a:pt x="2107709" y="0"/>
                </a:lnTo>
                <a:lnTo>
                  <a:pt x="2120075" y="0"/>
                </a:lnTo>
                <a:lnTo>
                  <a:pt x="2185022" y="0"/>
                </a:lnTo>
                <a:lnTo>
                  <a:pt x="2231916" y="0"/>
                </a:lnTo>
                <a:lnTo>
                  <a:pt x="2255997" y="0"/>
                </a:lnTo>
                <a:lnTo>
                  <a:pt x="2266137" y="0"/>
                </a:lnTo>
                <a:lnTo>
                  <a:pt x="2281036" y="0"/>
                </a:lnTo>
                <a:cubicBezTo>
                  <a:pt x="2372290" y="0"/>
                  <a:pt x="2433126" y="0"/>
                  <a:pt x="2473684" y="0"/>
                </a:cubicBezTo>
                <a:lnTo>
                  <a:pt x="2514552" y="0"/>
                </a:lnTo>
                <a:lnTo>
                  <a:pt x="2520578" y="0"/>
                </a:lnTo>
                <a:lnTo>
                  <a:pt x="2544659" y="0"/>
                </a:lnTo>
                <a:lnTo>
                  <a:pt x="2554799" y="0"/>
                </a:lnTo>
                <a:lnTo>
                  <a:pt x="2680485" y="0"/>
                </a:lnTo>
                <a:cubicBezTo>
                  <a:pt x="2830376" y="0"/>
                  <a:pt x="2933750" y="0"/>
                  <a:pt x="3005042" y="0"/>
                </a:cubicBezTo>
                <a:lnTo>
                  <a:pt x="3022552" y="0"/>
                </a:lnTo>
                <a:lnTo>
                  <a:pt x="3082355" y="0"/>
                </a:lnTo>
                <a:lnTo>
                  <a:pt x="3129249" y="0"/>
                </a:lnTo>
                <a:lnTo>
                  <a:pt x="3153330" y="0"/>
                </a:lnTo>
                <a:lnTo>
                  <a:pt x="3163470" y="0"/>
                </a:lnTo>
                <a:lnTo>
                  <a:pt x="3236746" y="0"/>
                </a:lnTo>
                <a:cubicBezTo>
                  <a:pt x="3671470" y="0"/>
                  <a:pt x="3671470" y="0"/>
                  <a:pt x="3671470" y="0"/>
                </a:cubicBezTo>
                <a:cubicBezTo>
                  <a:pt x="3717821" y="0"/>
                  <a:pt x="3773442" y="32463"/>
                  <a:pt x="3796617" y="71883"/>
                </a:cubicBezTo>
                <a:cubicBezTo>
                  <a:pt x="4121076" y="634192"/>
                  <a:pt x="4121076" y="634192"/>
                  <a:pt x="4121076" y="634192"/>
                </a:cubicBezTo>
                <a:cubicBezTo>
                  <a:pt x="4144252" y="673611"/>
                  <a:pt x="4144252" y="738538"/>
                  <a:pt x="4121076" y="777957"/>
                </a:cubicBezTo>
                <a:cubicBezTo>
                  <a:pt x="3796617" y="1340266"/>
                  <a:pt x="3796617" y="1340266"/>
                  <a:pt x="3796617" y="1340266"/>
                </a:cubicBezTo>
                <a:cubicBezTo>
                  <a:pt x="3773442" y="1379686"/>
                  <a:pt x="3717821" y="1412149"/>
                  <a:pt x="3671470" y="1412149"/>
                </a:cubicBezTo>
                <a:close/>
              </a:path>
            </a:pathLst>
          </a:custGeom>
          <a:solidFill>
            <a:schemeClr val="accent5"/>
          </a:solidFill>
          <a:ln w="38100">
            <a:noFill/>
          </a:ln>
          <a:effectLst>
            <a:outerShdw blurRad="152400" dist="76200" dir="2700000" algn="tl" rotWithShape="0">
              <a:prstClr val="black">
                <a:alpha val="30000"/>
              </a:prstClr>
            </a:outerShdw>
          </a:effectLst>
          <a:scene3d>
            <a:camera prst="orthographicFront"/>
            <a:lightRig rig="threePt" dir="t">
              <a:rot lat="0" lon="0" rev="10800000"/>
            </a:lightRig>
          </a:scene3d>
          <a:sp3d prstMaterial="softEdge">
            <a:bevelT w="25400" h="12700"/>
          </a:sp3d>
        </p:spPr>
        <p:txBody>
          <a:bodyPr vert="horz" wrap="square" lIns="121876" tIns="60938" rIns="121876" bIns="60938" numCol="1" anchor="t" anchorCtr="0" compatLnSpc="1">
            <a:noAutofit/>
          </a:bodyPr>
          <a:lstStyle/>
          <a:p>
            <a:pPr marL="0" marR="0" lvl="0" indent="0" algn="l" defTabSz="1217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48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文本框 88">
            <a:extLst>
              <a:ext uri="{FF2B5EF4-FFF2-40B4-BE49-F238E27FC236}">
                <a16:creationId xmlns="" xmlns:a16="http://schemas.microsoft.com/office/drawing/2014/main" id="{ACBF4AF1-6DBE-441A-886C-3C7780127367}"/>
              </a:ext>
            </a:extLst>
          </p:cNvPr>
          <p:cNvSpPr txBox="1"/>
          <p:nvPr/>
        </p:nvSpPr>
        <p:spPr>
          <a:xfrm>
            <a:off x="627348" y="228329"/>
            <a:ext cx="7403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RUBRICS (</a:t>
            </a:r>
            <a:r>
              <a:rPr lang="en-US" sz="28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Phiếu</a:t>
            </a:r>
            <a:r>
              <a:rPr 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đánh</a:t>
            </a:r>
            <a:r>
              <a:rPr 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giá</a:t>
            </a:r>
            <a:r>
              <a:rPr 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theo</a:t>
            </a:r>
            <a:r>
              <a:rPr 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tiêu</a:t>
            </a:r>
            <a:r>
              <a:rPr 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chí</a:t>
            </a:r>
            <a:r>
              <a:rPr 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7182793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21"/>
          <p:cNvSpPr txBox="1">
            <a:spLocks noGrp="1"/>
          </p:cNvSpPr>
          <p:nvPr>
            <p:ph type="title"/>
          </p:nvPr>
        </p:nvSpPr>
        <p:spPr>
          <a:xfrm>
            <a:off x="152400" y="0"/>
            <a:ext cx="8686800" cy="10323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75" rIns="68550" bIns="34275" anchor="ctr" anchorCtr="0">
            <a:noAutofit/>
          </a:bodyPr>
          <a:lstStyle/>
          <a:p>
            <a:pPr algn="ctr">
              <a:buSzPts val="4500"/>
            </a:pP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MỐI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LIÊN HỆ GIỮA CÁC </a:t>
            </a:r>
            <a:b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THÀNH TỐ TRONG ĐÁNH GIÁ HỌC SINH</a:t>
            </a:r>
            <a:endParaRPr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Table 6">
            <a:extLst>
              <a:ext uri="{FF2B5EF4-FFF2-40B4-BE49-F238E27FC236}">
                <a16:creationId xmlns="" xmlns:a16="http://schemas.microsoft.com/office/drawing/2014/main" id="{CD5DE4E2-7AF4-4BB7-B8E1-644224474A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8448971"/>
              </p:ext>
            </p:extLst>
          </p:nvPr>
        </p:nvGraphicFramePr>
        <p:xfrm>
          <a:off x="381000" y="1140751"/>
          <a:ext cx="8502589" cy="55648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19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406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2006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742442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Hình thức đánh giá</a:t>
                      </a:r>
                    </a:p>
                  </a:txBody>
                  <a:tcPr marL="51435" marR="51435" marT="34290" marB="3429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Phương pháp đánh giá</a:t>
                      </a:r>
                    </a:p>
                  </a:txBody>
                  <a:tcPr marL="38576" marR="38576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Công cụ đánh giá</a:t>
                      </a:r>
                    </a:p>
                  </a:txBody>
                  <a:tcPr marL="38576" marR="38576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20814">
                <a:tc rowSpan="4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Đánh giá </a:t>
                      </a:r>
                      <a:endParaRPr lang="en-US" sz="2000" b="1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thường </a:t>
                      </a:r>
                      <a:r>
                        <a:rPr lang="vi-VN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xuyên 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(Đánh giá quá trình)</a:t>
                      </a: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Phương </a:t>
                      </a:r>
                      <a:r>
                        <a:rPr lang="vi-VN" sz="18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pháp</a:t>
                      </a:r>
                      <a:r>
                        <a:rPr lang="vi-VN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quan</a:t>
                      </a: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sát</a:t>
                      </a:r>
                      <a:endParaRPr lang="vi-VN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576" marR="38576" marT="0" marB="0" anchor="ctr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Ghi</a:t>
                      </a: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chép</a:t>
                      </a: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sự</a:t>
                      </a: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kiện</a:t>
                      </a: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thường</a:t>
                      </a: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nhật</a:t>
                      </a: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thang </a:t>
                      </a:r>
                      <a:r>
                        <a:rPr lang="en-US" sz="18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đánh</a:t>
                      </a:r>
                      <a:r>
                        <a:rPr lang="en-US" sz="18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giá</a:t>
                      </a: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8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bảng</a:t>
                      </a: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kiểm</a:t>
                      </a:r>
                      <a:endParaRPr lang="vi-VN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576" marR="38576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580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Phương </a:t>
                      </a:r>
                      <a:r>
                        <a:rPr lang="vi-VN" sz="18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pháp</a:t>
                      </a:r>
                      <a:r>
                        <a:rPr lang="vi-VN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vấn</a:t>
                      </a: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đáp</a:t>
                      </a:r>
                      <a:endParaRPr lang="vi-VN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576" marR="38576" marT="0" marB="0" anchor="ctr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Câu</a:t>
                      </a: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hỏi</a:t>
                      </a: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vấn</a:t>
                      </a:r>
                      <a:r>
                        <a:rPr lang="en-US" sz="18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đáp</a:t>
                      </a:r>
                      <a:r>
                        <a:rPr lang="en-US" sz="18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(…)</a:t>
                      </a:r>
                    </a:p>
                  </a:txBody>
                  <a:tcPr marL="38576" marR="38576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208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Phương</a:t>
                      </a: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pháp</a:t>
                      </a: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viết</a:t>
                      </a:r>
                      <a:endParaRPr lang="vi-VN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576" marR="38576" marT="0" marB="0" anchor="ctr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24150" algn="ctr"/>
                        </a:tabLst>
                      </a:pP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Bài</a:t>
                      </a:r>
                      <a:r>
                        <a:rPr lang="en-US" sz="18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kiểm</a:t>
                      </a:r>
                      <a:r>
                        <a:rPr lang="en-US" sz="18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tra</a:t>
                      </a:r>
                      <a:r>
                        <a:rPr lang="en-US" sz="18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 (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câu</a:t>
                      </a:r>
                      <a:r>
                        <a:rPr lang="en-US" sz="18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hỏi</a:t>
                      </a:r>
                      <a:r>
                        <a:rPr lang="en-US" sz="18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tự</a:t>
                      </a:r>
                      <a:r>
                        <a:rPr lang="en-US" sz="18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luận</a:t>
                      </a:r>
                      <a:r>
                        <a:rPr lang="en-US" sz="18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, 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câu</a:t>
                      </a:r>
                      <a:r>
                        <a:rPr lang="en-US" sz="18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hỏi</a:t>
                      </a:r>
                      <a:r>
                        <a:rPr lang="en-US" sz="18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trắc</a:t>
                      </a:r>
                      <a:r>
                        <a:rPr lang="en-US" sz="18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nghiệm</a:t>
                      </a:r>
                      <a:r>
                        <a:rPr lang="en-US" sz="18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), 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bài</a:t>
                      </a:r>
                      <a:r>
                        <a:rPr lang="en-US" sz="18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luận</a:t>
                      </a:r>
                      <a:r>
                        <a:rPr lang="en-US" sz="18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, 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thẻ</a:t>
                      </a:r>
                      <a:r>
                        <a:rPr lang="en-US" sz="1800" b="0" i="0" u="none" strike="noStrike" cap="non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kiểm</a:t>
                      </a:r>
                      <a:r>
                        <a:rPr lang="en-US" sz="1800" b="0" i="0" u="none" strike="noStrike" cap="non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tra</a:t>
                      </a:r>
                      <a:r>
                        <a:rPr lang="en-US" sz="1800" b="0" i="0" u="none" strike="noStrike" cap="non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…</a:t>
                      </a:r>
                      <a:endParaRPr lang="en-US" sz="1800" b="0" i="0" u="none" strike="noStrike" cap="none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38576" marR="38576" marT="0" marB="0"/>
                </a:tc>
                <a:extLst>
                  <a:ext uri="{0D108BD9-81ED-4DB2-BD59-A6C34878D82A}">
                    <a16:rowId xmlns="" xmlns:a16="http://schemas.microsoft.com/office/drawing/2014/main" val="3955198372"/>
                  </a:ext>
                </a:extLst>
              </a:tr>
              <a:tr h="9009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Phương pháp đánh giá qua hồ sơ </a:t>
                      </a:r>
                      <a:r>
                        <a:rPr lang="vi-VN" sz="18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học</a:t>
                      </a:r>
                      <a:r>
                        <a:rPr lang="vi-VN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vi-VN" sz="18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tập</a:t>
                      </a: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vi-VN" sz="18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sản</a:t>
                      </a:r>
                      <a:r>
                        <a:rPr lang="vi-VN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vi-VN" sz="18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phẩm</a:t>
                      </a:r>
                      <a:r>
                        <a:rPr lang="vi-VN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vi-VN" sz="18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học</a:t>
                      </a:r>
                      <a:r>
                        <a:rPr lang="vi-VN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vi-VN" sz="18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tập</a:t>
                      </a:r>
                      <a:endParaRPr lang="vi-VN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8576" marR="38576" marT="0" marB="0" anchor="ctr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Bảng quan sát, </a:t>
                      </a:r>
                      <a:r>
                        <a:rPr lang="en-US" sz="18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bảng</a:t>
                      </a: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kiểm</a:t>
                      </a: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thang </a:t>
                      </a:r>
                      <a:r>
                        <a:rPr lang="en-US" sz="18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đo</a:t>
                      </a: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vi-VN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phiếu đánh giá theo tiêu chí (Rubrics</a:t>
                      </a: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), </a:t>
                      </a:r>
                      <a:r>
                        <a:rPr lang="vi-VN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hồ sơ học tập</a:t>
                      </a: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vi-VN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sản phẩm học tập</a:t>
                      </a:r>
                      <a:endParaRPr lang="vi-VN" sz="1800" dirty="0">
                        <a:solidFill>
                          <a:srgbClr val="00206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8576" marR="38576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20814">
                <a:tc row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89255" algn="l"/>
                        </a:tabLst>
                      </a:pPr>
                      <a:endParaRPr lang="en-US" sz="2000" b="0" i="0" u="none" strike="noStrike" cap="none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  <a:sym typeface="Arial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89255" algn="l"/>
                        </a:tabLst>
                      </a:pPr>
                      <a:r>
                        <a:rPr lang="vi-VN" sz="2000" b="1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  <a:sym typeface="Arial"/>
                        </a:rPr>
                        <a:t>Đánh</a:t>
                      </a:r>
                      <a:r>
                        <a:rPr lang="vi-VN" sz="2000" b="1" i="0" u="none" strike="noStrike" cap="non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  <a:sym typeface="Arial"/>
                        </a:rPr>
                        <a:t> giá định k</a:t>
                      </a:r>
                      <a:r>
                        <a:rPr lang="en-GB" sz="2000" b="1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  <a:sym typeface="Arial"/>
                        </a:rPr>
                        <a:t>i</a:t>
                      </a:r>
                      <a:r>
                        <a:rPr lang="en-GB" sz="2000" b="1" i="0" u="none" strike="noStrike" cap="non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  <a:sym typeface="Arial"/>
                        </a:rPr>
                        <a:t>̀</a:t>
                      </a:r>
                      <a:r>
                        <a:rPr lang="vi-VN" sz="2000" b="1" i="0" u="none" strike="noStrike" cap="non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  <a:sym typeface="Arial"/>
                        </a:rPr>
                        <a:t> (đánh giá tổng kết/ đánh giá kết </a:t>
                      </a:r>
                      <a:r>
                        <a:rPr lang="en-US" sz="2000" b="1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  <a:sym typeface="Arial"/>
                        </a:rPr>
                        <a:t>quả</a:t>
                      </a:r>
                      <a:r>
                        <a:rPr lang="vi-VN" sz="2000" b="1" i="0" u="none" strike="noStrike" cap="non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  <a:sym typeface="Arial"/>
                        </a:rPr>
                        <a:t>)</a:t>
                      </a:r>
                    </a:p>
                  </a:txBody>
                  <a:tcPr marL="38576" marR="38576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Phương</a:t>
                      </a:r>
                      <a:r>
                        <a:rPr lang="en-US" sz="18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pháp</a:t>
                      </a:r>
                      <a:r>
                        <a:rPr lang="en-US" sz="18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viết</a:t>
                      </a:r>
                      <a:endParaRPr lang="en-US" sz="1800" b="0" i="0" u="none" strike="noStrike" cap="none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38576" marR="38576" marT="0" marB="0" anchor="ctr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24150" algn="ctr"/>
                        </a:tabLst>
                      </a:pP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Bài</a:t>
                      </a:r>
                      <a:r>
                        <a:rPr lang="en-US" sz="18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kiểm</a:t>
                      </a:r>
                      <a:r>
                        <a:rPr lang="en-US" sz="18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tra</a:t>
                      </a:r>
                      <a:r>
                        <a:rPr lang="en-US" sz="18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 (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câu</a:t>
                      </a:r>
                      <a:r>
                        <a:rPr lang="en-US" sz="18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hỏi</a:t>
                      </a:r>
                      <a:r>
                        <a:rPr lang="en-US" sz="18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tự</a:t>
                      </a:r>
                      <a:r>
                        <a:rPr lang="en-US" sz="18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luận</a:t>
                      </a:r>
                      <a:r>
                        <a:rPr lang="en-US" sz="18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, 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câu</a:t>
                      </a:r>
                      <a:r>
                        <a:rPr lang="en-US" sz="18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hỏi</a:t>
                      </a:r>
                      <a:r>
                        <a:rPr lang="en-US" sz="18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trắc</a:t>
                      </a:r>
                      <a:r>
                        <a:rPr lang="en-US" sz="18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nghiệm</a:t>
                      </a:r>
                      <a:r>
                        <a:rPr lang="en-US" sz="18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), 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bài</a:t>
                      </a:r>
                      <a:r>
                        <a:rPr lang="en-US" sz="18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luận</a:t>
                      </a:r>
                      <a:r>
                        <a:rPr lang="en-US" sz="18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, 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thẻ</a:t>
                      </a:r>
                      <a:r>
                        <a:rPr lang="en-US" sz="1800" b="0" i="0" u="none" strike="noStrike" cap="non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kiểm</a:t>
                      </a:r>
                      <a:r>
                        <a:rPr lang="en-US" sz="1800" b="0" i="0" u="none" strike="noStrike" cap="non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tra</a:t>
                      </a:r>
                      <a:r>
                        <a:rPr lang="en-US" sz="1800" b="0" i="0" u="none" strike="noStrike" cap="non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…</a:t>
                      </a:r>
                      <a:endParaRPr lang="en-US" sz="1800" b="0" i="0" u="none" strike="noStrike" cap="none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38576" marR="38576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9009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  <a:sym typeface="Arial"/>
                        </a:rPr>
                        <a:t>Phương</a:t>
                      </a:r>
                      <a:r>
                        <a:rPr lang="en-US" sz="18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  <a:sym typeface="Arial"/>
                        </a:rPr>
                        <a:t>pháp</a:t>
                      </a:r>
                      <a:r>
                        <a:rPr lang="en-US" sz="18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  <a:sym typeface="Arial"/>
                        </a:rPr>
                        <a:t>đánh</a:t>
                      </a:r>
                      <a:r>
                        <a:rPr lang="en-US" sz="18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  <a:sym typeface="Arial"/>
                        </a:rPr>
                        <a:t>giá</a:t>
                      </a:r>
                      <a:r>
                        <a:rPr lang="en-US" sz="18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  <a:sym typeface="Arial"/>
                        </a:rPr>
                        <a:t> qua 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  <a:sym typeface="Arial"/>
                        </a:rPr>
                        <a:t>hồ</a:t>
                      </a:r>
                      <a:r>
                        <a:rPr lang="en-US" sz="18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  <a:sym typeface="Arial"/>
                        </a:rPr>
                        <a:t>sơ</a:t>
                      </a:r>
                      <a:r>
                        <a:rPr lang="en-US" sz="18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  <a:sym typeface="Arial"/>
                        </a:rPr>
                        <a:t>học</a:t>
                      </a:r>
                      <a:r>
                        <a:rPr lang="en-US" sz="18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  <a:sym typeface="Arial"/>
                        </a:rPr>
                        <a:t>tập</a:t>
                      </a:r>
                      <a:r>
                        <a:rPr lang="en-US" sz="18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  <a:sym typeface="Arial"/>
                        </a:rPr>
                        <a:t>, 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  <a:sym typeface="Arial"/>
                        </a:rPr>
                        <a:t>sản</a:t>
                      </a:r>
                      <a:r>
                        <a:rPr lang="en-US" sz="1800" b="0" i="0" u="none" strike="noStrike" cap="non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  <a:sym typeface="Arial"/>
                        </a:rPr>
                        <a:t>phẩm</a:t>
                      </a:r>
                      <a:r>
                        <a:rPr lang="en-US" sz="18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  <a:sym typeface="Arial"/>
                        </a:rPr>
                        <a:t>học</a:t>
                      </a:r>
                      <a:r>
                        <a:rPr lang="en-US" sz="18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cs typeface="Arial" panose="020B0604020202020204" pitchFamily="34" charset="0"/>
                          <a:sym typeface="Arial"/>
                        </a:rPr>
                        <a:t>tập</a:t>
                      </a:r>
                      <a:endParaRPr lang="en-US" sz="1800" b="0" i="0" u="none" strike="noStrike" cap="none" dirty="0">
                        <a:solidFill>
                          <a:srgbClr val="002060"/>
                        </a:solidFill>
                        <a:effectLst/>
                        <a:latin typeface="+mn-lt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38576" marR="38576" marT="0" marB="0" anchor="ctr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24150" algn="ctr"/>
                        </a:tabLst>
                      </a:pPr>
                      <a:r>
                        <a:rPr lang="vi-VN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Bảng quan sát</a:t>
                      </a: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bảng</a:t>
                      </a:r>
                      <a:r>
                        <a:rPr lang="en-US" sz="18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kiểm</a:t>
                      </a:r>
                      <a:r>
                        <a:rPr lang="en-US" sz="18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, thang 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đo</a:t>
                      </a:r>
                      <a:r>
                        <a:rPr lang="en-US" sz="18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, 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phiếu</a:t>
                      </a:r>
                      <a:r>
                        <a:rPr lang="en-US" sz="18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đánh</a:t>
                      </a:r>
                      <a:r>
                        <a:rPr lang="en-US" sz="18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giá</a:t>
                      </a:r>
                      <a:r>
                        <a:rPr lang="en-US" sz="18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theo</a:t>
                      </a:r>
                      <a:r>
                        <a:rPr lang="en-US" sz="18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tiêu</a:t>
                      </a:r>
                      <a:r>
                        <a:rPr lang="en-US" sz="18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n-US" sz="1800" b="0" i="0" u="none" strike="noStrike" cap="none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chí</a:t>
                      </a:r>
                      <a:r>
                        <a:rPr lang="en-US" sz="1800" b="0" i="0" u="none" strike="noStrike" cap="none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vi-VN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(Rubrics</a:t>
                      </a: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vi-VN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hồ sơ học tập</a:t>
                      </a:r>
                      <a:r>
                        <a:rPr lang="en-US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vi-VN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sản phẩm học tập</a:t>
                      </a:r>
                      <a:endParaRPr lang="en-US" sz="1800" b="0" i="0" u="none" strike="noStrike" cap="none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38576" marR="38576" marT="0" marB="0"/>
                </a:tc>
                <a:extLst>
                  <a:ext uri="{0D108BD9-81ED-4DB2-BD59-A6C34878D82A}">
                    <a16:rowId xmlns="" xmlns:a16="http://schemas.microsoft.com/office/drawing/2014/main" val="355643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688963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>
            <a:extLst>
              <a:ext uri="{FF2B5EF4-FFF2-40B4-BE49-F238E27FC236}">
                <a16:creationId xmlns:a16="http://schemas.microsoft.com/office/drawing/2014/main" xmlns="" id="{C359D7B2-079C-48E6-AE24-E293B6F9CC22}"/>
              </a:ext>
            </a:extLst>
          </p:cNvPr>
          <p:cNvSpPr txBox="1">
            <a:spLocks/>
          </p:cNvSpPr>
          <p:nvPr/>
        </p:nvSpPr>
        <p:spPr>
          <a:xfrm>
            <a:off x="406044" y="4521966"/>
            <a:ext cx="8343899" cy="7017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en-US"/>
            </a:defPPr>
            <a:lvl1pPr marL="0" indent="0" algn="l" defTabSz="91428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4" indent="-228594" algn="l" defTabSz="9142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86" indent="-228594" algn="l" defTabSz="9142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29" indent="-228594" algn="l" defTabSz="9142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71" indent="-228594" algn="l" defTabSz="9142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15" indent="-228594" algn="l" defTabSz="9142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57" indent="-228594" algn="l" defTabSz="9142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594" algn="l" defTabSz="9142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44" indent="-228594" algn="l" defTabSz="91428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286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ko-KR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Trân</a:t>
            </a:r>
            <a:r>
              <a:rPr kumimoji="0" lang="en-US" altLang="ko-KR" sz="44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</a:t>
            </a:r>
            <a:r>
              <a:rPr kumimoji="0" lang="en-US" altLang="ko-KR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trọng</a:t>
            </a:r>
            <a:r>
              <a:rPr kumimoji="0" lang="en-US" altLang="ko-KR" sz="44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</a:t>
            </a:r>
            <a:r>
              <a:rPr kumimoji="0" lang="en-US" altLang="ko-KR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cảm</a:t>
            </a:r>
            <a:r>
              <a:rPr kumimoji="0" lang="en-US" altLang="ko-KR" sz="44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</a:t>
            </a:r>
            <a:r>
              <a:rPr kumimoji="0" lang="en-US" altLang="ko-KR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ơn</a:t>
            </a:r>
            <a:r>
              <a:rPr kumimoji="0" lang="en-US" altLang="ko-KR" sz="44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</a:t>
            </a:r>
            <a:r>
              <a:rPr kumimoji="0" lang="en-US" altLang="ko-KR" sz="4400" b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quý</a:t>
            </a:r>
            <a:r>
              <a:rPr kumimoji="0" lang="en-US" altLang="ko-KR" sz="4400" b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</a:t>
            </a:r>
            <a:r>
              <a:rPr kumimoji="0" lang="en-US" altLang="ko-KR" sz="4400" b="1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Thầy</a:t>
            </a:r>
            <a:r>
              <a:rPr kumimoji="0" lang="en-US" altLang="ko-KR" sz="4400" b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</a:t>
            </a:r>
            <a:r>
              <a:rPr kumimoji="0" lang="en-US" altLang="ko-KR" sz="4400" b="1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Cô</a:t>
            </a:r>
            <a:r>
              <a:rPr kumimoji="0" lang="en-US" altLang="ko-KR" sz="4400" b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!</a:t>
            </a:r>
            <a:endParaRPr kumimoji="0" lang="ko-KR" altLang="en-US" sz="4400" b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mbria" panose="02040503050406030204" pitchFamily="18" charset="0"/>
              <a:ea typeface="Arial Unicode MS"/>
              <a:cs typeface="Arial" pitchFamily="34" charset="0"/>
            </a:endParaRPr>
          </a:p>
        </p:txBody>
      </p:sp>
      <p:pic>
        <p:nvPicPr>
          <p:cNvPr id="115" name="Picture 1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533400"/>
            <a:ext cx="7924800" cy="3777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7927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79FB671-A24E-4498-AF38-B4F8FAC324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2863497"/>
          </a:xfrm>
        </p:spPr>
        <p:txBody>
          <a:bodyPr/>
          <a:lstStyle/>
          <a:p>
            <a:endParaRPr lang="en-US" dirty="0"/>
          </a:p>
          <a:p>
            <a:pPr marL="0" lvl="0" indent="0" algn="ctr">
              <a:buNone/>
            </a:pPr>
            <a:r>
              <a:rPr lang="en-US" sz="4000" b="1" dirty="0">
                <a:solidFill>
                  <a:srgbClr val="FF3399"/>
                </a:solidFill>
                <a:latin typeface="Times New Roman" panose="02020603050405020304" pitchFamily="18" charset="0"/>
                <a:cs typeface="Times New Roman" pitchFamily="18" charset="0"/>
              </a:rPr>
              <a:t>I</a:t>
            </a:r>
            <a:r>
              <a:rPr lang="en-US" sz="4000" b="1" dirty="0" smtClean="0">
                <a:solidFill>
                  <a:srgbClr val="FF3399"/>
                </a:solidFill>
                <a:latin typeface="Times New Roman" panose="02020603050405020304" pitchFamily="18" charset="0"/>
                <a:cs typeface="Times New Roman" pitchFamily="18" charset="0"/>
              </a:rPr>
              <a:t>. </a:t>
            </a:r>
            <a:r>
              <a:rPr lang="en-US" sz="40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TÌM HIỂU </a:t>
            </a:r>
            <a:endParaRPr lang="en-US" sz="4000" b="1" dirty="0" smtClean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buNone/>
            </a:pPr>
            <a:r>
              <a:rPr lang="en-US" sz="40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VỀ </a:t>
            </a:r>
            <a:r>
              <a:rPr lang="en-US" sz="40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PHƯƠNG PHÁP DẠY HỌC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C51B868-518D-4D3B-8289-3CC08226D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0714-F023-47A6-BAA1-DEA4940D4E4E}" type="slidenum">
              <a:rPr lang="en-US" altLang="en-US" smtClean="0"/>
              <a:pPr/>
              <a:t>4</a:t>
            </a:fld>
            <a:endParaRPr lang="en-US" altLang="en-US"/>
          </a:p>
        </p:txBody>
      </p:sp>
      <p:pic>
        <p:nvPicPr>
          <p:cNvPr id="6" name="Picture 8">
            <a:extLst>
              <a:ext uri="{FF2B5EF4-FFF2-40B4-BE49-F238E27FC236}">
                <a16:creationId xmlns="" xmlns:a16="http://schemas.microsoft.com/office/drawing/2014/main" id="{C425662D-E659-487C-BEC6-3936FB796F7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46"/>
          <a:stretch/>
        </p:blipFill>
        <p:spPr bwMode="auto">
          <a:xfrm>
            <a:off x="914400" y="2590800"/>
            <a:ext cx="7315200" cy="3967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353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xmlns="" id="{0CA6B96F-3469-43AB-8284-A515EB90C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971550"/>
          </a:xfrm>
        </p:spPr>
        <p:txBody>
          <a:bodyPr/>
          <a:lstStyle/>
          <a:p>
            <a:pPr algn="ctr" eaLnBrk="1" hangingPunct="1"/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HỆ THỐNG CÁC PHƯƠNG PHÁP</a:t>
            </a:r>
            <a:b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GIẢNG DẠY GDTC</a:t>
            </a:r>
            <a:endParaRPr lang="en-US" altLang="en-US" sz="3200" dirty="0">
              <a:solidFill>
                <a:srgbClr val="FF0000"/>
              </a:solidFill>
            </a:endParaRP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xmlns="" id="{E61DEEFB-BB5E-468C-90E5-9B02C903F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676400"/>
            <a:ext cx="7162800" cy="4679950"/>
          </a:xfrm>
        </p:spPr>
        <p:txBody>
          <a:bodyPr/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A. CÓ 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PHƯƠNG PHÁP</a:t>
            </a:r>
            <a:endParaRPr lang="en-US" sz="28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lnSpc>
                <a:spcPct val="150000"/>
              </a:lnSpc>
              <a:buClrTx/>
              <a:buFont typeface="Wingdings" pitchFamily="2" charset="2"/>
              <a:buChar char="v"/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nói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lnSpc>
                <a:spcPct val="150000"/>
              </a:lnSpc>
              <a:buClrTx/>
              <a:buFont typeface="Wingdings" pitchFamily="2" charset="2"/>
              <a:buChar char="v"/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quan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lnSpc>
                <a:spcPct val="150000"/>
              </a:lnSpc>
              <a:buClrTx/>
              <a:buFont typeface="Wingdings" pitchFamily="2" charset="2"/>
              <a:buChar char="v"/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lnSpc>
                <a:spcPct val="150000"/>
              </a:lnSpc>
              <a:buClrTx/>
              <a:buFont typeface="Wingdings" pitchFamily="2" charset="2"/>
              <a:buChar char="v"/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chơi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lnSpc>
                <a:spcPct val="150000"/>
              </a:lnSpc>
              <a:buClrTx/>
              <a:buFont typeface="Wingdings" pitchFamily="2" charset="2"/>
              <a:buChar char="v"/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đấu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endParaRPr lang="en-US" dirty="0"/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C604C39-591C-4B35-9715-A0ACF023D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8A3BA67-2A7A-4AB2-869B-DEE388384EEE}" type="slidenum">
              <a:rPr lang="en-US" altLang="en-US">
                <a:solidFill>
                  <a:srgbClr val="045C75"/>
                </a:solidFill>
              </a:rPr>
              <a:pPr eaLnBrk="1" hangingPunct="1"/>
              <a:t>5</a:t>
            </a:fld>
            <a:endParaRPr lang="en-US" altLang="en-US">
              <a:solidFill>
                <a:srgbClr val="045C75"/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xmlns="" id="{0CA6B96F-3469-43AB-8284-A515EB90C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2359"/>
            <a:ext cx="8382000" cy="894644"/>
          </a:xfrm>
        </p:spPr>
        <p:txBody>
          <a:bodyPr/>
          <a:lstStyle/>
          <a:p>
            <a:pPr algn="ctr"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HIỂU VỀ PHƯƠNG PHÁP DẠY HỌC</a:t>
            </a:r>
            <a:endParaRPr lang="en-US" altLang="en-US" sz="3200" dirty="0">
              <a:solidFill>
                <a:srgbClr val="FF0000"/>
              </a:solidFill>
            </a:endParaRP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xmlns="" id="{E61DEEFB-BB5E-468C-90E5-9B02C903F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56" y="1166812"/>
            <a:ext cx="8229600" cy="5462588"/>
          </a:xfrm>
        </p:spPr>
        <p:txBody>
          <a:bodyPr/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 HỆ THỐNG CÁC PHƯƠNG PHÁP</a:t>
            </a:r>
            <a:endParaRPr lang="en-US" sz="24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93700" lvl="1" indent="0" eaLnBrk="1" hangingPunct="1">
              <a:lnSpc>
                <a:spcPct val="150000"/>
              </a:lnSpc>
              <a:buClrTx/>
              <a:buNone/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PP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nhằm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GDTC.</a:t>
            </a:r>
          </a:p>
          <a:p>
            <a:pPr marL="393700" lvl="1" indent="0" eaLnBrk="1" hangingPunct="1">
              <a:lnSpc>
                <a:spcPct val="150000"/>
              </a:lnSpc>
              <a:buClrTx/>
              <a:buNone/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PP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PP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giảng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PP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PP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mệnh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C604C39-591C-4B35-9715-A0ACF023D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8A3BA67-2A7A-4AB2-869B-DEE388384EEE}" type="slidenum">
              <a:rPr lang="en-US" altLang="en-US">
                <a:solidFill>
                  <a:srgbClr val="045C75"/>
                </a:solidFill>
              </a:rPr>
              <a:pPr eaLnBrk="1" hangingPunct="1"/>
              <a:t>6</a:t>
            </a:fld>
            <a:endParaRPr lang="en-US" altLang="en-US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79165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xmlns="" id="{0CA6B96F-3469-43AB-8284-A515EB90C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7" y="403225"/>
            <a:ext cx="8458200" cy="666750"/>
          </a:xfrm>
        </p:spPr>
        <p:txBody>
          <a:bodyPr/>
          <a:lstStyle/>
          <a:p>
            <a:pPr algn="ctr" eaLnBrk="1" hangingPunct="1"/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HIỂU VỀ PHƯƠNG PHÁP DẠY HỌC</a:t>
            </a:r>
            <a:endParaRPr lang="en-US" altLang="en-US" sz="3200" dirty="0">
              <a:solidFill>
                <a:srgbClr val="FF0000"/>
              </a:solidFill>
            </a:endParaRP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xmlns="" id="{E61DEEFB-BB5E-468C-90E5-9B02C903F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688" y="1128712"/>
            <a:ext cx="8269111" cy="5410200"/>
          </a:xfrm>
        </p:spPr>
        <p:txBody>
          <a:bodyPr/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  B. 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HỆ THỐNG CÁC PHƯƠNG PHÁP</a:t>
            </a:r>
            <a:endParaRPr lang="en-US" sz="28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93700" lvl="1" indent="0" eaLnBrk="1" hangingPunct="1">
              <a:lnSpc>
                <a:spcPct val="150000"/>
              </a:lnSpc>
              <a:buClrTx/>
              <a:buNone/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rãi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thụ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xung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393700" lvl="1" indent="0" eaLnBrk="1" hangingPunct="1">
              <a:lnSpc>
                <a:spcPct val="150000"/>
              </a:lnSpc>
              <a:buClrTx/>
              <a:buNone/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PP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gián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C604C39-591C-4B35-9715-A0ACF023D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8A3BA67-2A7A-4AB2-869B-DEE388384EEE}" type="slidenum">
              <a:rPr lang="en-US" altLang="en-US">
                <a:solidFill>
                  <a:srgbClr val="045C75"/>
                </a:solidFill>
              </a:rPr>
              <a:pPr eaLnBrk="1" hangingPunct="1"/>
              <a:t>7</a:t>
            </a:fld>
            <a:endParaRPr lang="en-US" altLang="en-US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80150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xmlns="" id="{0CA6B96F-3469-43AB-8284-A515EB90C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609600"/>
            <a:ext cx="8458200" cy="590550"/>
          </a:xfrm>
        </p:spPr>
        <p:txBody>
          <a:bodyPr/>
          <a:lstStyle/>
          <a:p>
            <a:pPr algn="ctr" eaLnBrk="1" hangingPunct="1"/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HIỂU VỀ PHƯƠNG PHÁP DẠY HỌC</a:t>
            </a:r>
            <a:endParaRPr lang="en-US" altLang="en-US" sz="3200" dirty="0">
              <a:solidFill>
                <a:srgbClr val="FF0000"/>
              </a:solidFill>
            </a:endParaRP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xmlns="" id="{E61DEEFB-BB5E-468C-90E5-9B02C903F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25551"/>
            <a:ext cx="8534400" cy="5495924"/>
          </a:xfrm>
        </p:spPr>
        <p:txBody>
          <a:bodyPr/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 B. 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HỆ THỐNG CÁC PHƯƠNG PHÁP</a:t>
            </a:r>
            <a:endParaRPr lang="en-US" sz="28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93700" lvl="1" indent="0" eaLnBrk="1" hangingPunct="1">
              <a:lnSpc>
                <a:spcPct val="150000"/>
              </a:lnSpc>
              <a:buClrTx/>
              <a:buNone/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393700" lvl="1" indent="0" algn="just" eaLnBrk="1" hangingPunct="1">
              <a:lnSpc>
                <a:spcPct val="150000"/>
              </a:lnSpc>
              <a:buClrTx/>
              <a:buNone/>
              <a:defRPr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duy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tri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khoa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phẩu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nắm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vững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xảo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lnSpc>
                <a:spcPct val="150000"/>
              </a:lnSpc>
              <a:buClrTx/>
              <a:buFont typeface="Wingdings" pitchFamily="2" charset="2"/>
              <a:buChar char="v"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endParaRPr lang="en-US" dirty="0"/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C604C39-591C-4B35-9715-A0ACF023D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8A3BA67-2A7A-4AB2-869B-DEE388384EEE}" type="slidenum">
              <a:rPr lang="en-US" altLang="en-US">
                <a:solidFill>
                  <a:srgbClr val="045C75"/>
                </a:solidFill>
              </a:rPr>
              <a:pPr eaLnBrk="1" hangingPunct="1"/>
              <a:t>8</a:t>
            </a:fld>
            <a:endParaRPr lang="en-US" altLang="en-US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55415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xmlns="" id="{0CA6B96F-3469-43AB-8284-A515EB90C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511" y="241300"/>
            <a:ext cx="8458200" cy="895350"/>
          </a:xfrm>
        </p:spPr>
        <p:txBody>
          <a:bodyPr/>
          <a:lstStyle/>
          <a:p>
            <a:pPr algn="ctr" eaLnBrk="1" hangingPunct="1"/>
            <a:r>
              <a:rPr lang="en-US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HIỂU VỀ PHƯƠNG PHÁP DẠY HỌC</a:t>
            </a:r>
            <a:endParaRPr lang="en-US" altLang="en-US" sz="3200" dirty="0">
              <a:solidFill>
                <a:srgbClr val="FF0000"/>
              </a:solidFill>
            </a:endParaRP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xmlns="" id="{E61DEEFB-BB5E-468C-90E5-9B02C903F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95400"/>
            <a:ext cx="8421511" cy="5060950"/>
          </a:xfrm>
        </p:spPr>
        <p:txBody>
          <a:bodyPr/>
          <a:lstStyle/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B. </a:t>
            </a:r>
            <a:r>
              <a:rPr lang="en-US" sz="32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HỆ THỐNG CÁC PHƯƠNG PHÁP</a:t>
            </a:r>
            <a:endParaRPr lang="en-US" sz="32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93700" lvl="1" indent="0" eaLnBrk="1" hangingPunct="1">
              <a:lnSpc>
                <a:spcPct val="150000"/>
              </a:lnSpc>
              <a:buClrTx/>
              <a:buNone/>
              <a:defRPr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chơi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L="393700" lvl="1" indent="0" algn="just" eaLnBrk="1" hangingPunct="1">
              <a:lnSpc>
                <a:spcPct val="150000"/>
              </a:lnSpc>
              <a:buClrTx/>
              <a:buNone/>
              <a:defRPr/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bổ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GDTC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nhằm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bầu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thoải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mái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C604C39-591C-4B35-9715-A0ACF023D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8A3BA67-2A7A-4AB2-869B-DEE388384EEE}" type="slidenum">
              <a:rPr lang="en-US" altLang="en-US">
                <a:solidFill>
                  <a:srgbClr val="045C75"/>
                </a:solidFill>
              </a:rPr>
              <a:pPr eaLnBrk="1" hangingPunct="1"/>
              <a:t>9</a:t>
            </a:fld>
            <a:endParaRPr lang="en-US" altLang="en-US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913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d1392df7-6ecb-46c8-a1d2-0dd5063724e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d1392df7-6ecb-46c8-a1d2-0dd5063724e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d1392df7-6ecb-46c8-a1d2-0dd5063724e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5070</TotalTime>
  <Words>1888</Words>
  <Application>Microsoft Office PowerPoint</Application>
  <PresentationFormat>On-screen Show (4:3)</PresentationFormat>
  <Paragraphs>251</Paragraphs>
  <Slides>35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Flow</vt:lpstr>
      <vt:lpstr>ỦY BAN NHÂN DÂN QUẬN GÒ VẤP PHÒNG GIÁO DỤC VÀ ĐẠO TẠO</vt:lpstr>
      <vt:lpstr>PowerPoint Presentation</vt:lpstr>
      <vt:lpstr>         </vt:lpstr>
      <vt:lpstr>PowerPoint Presentation</vt:lpstr>
      <vt:lpstr>I. HỆ THỐNG CÁC PHƯƠNG PHÁP  GIẢNG DẠY GDTC</vt:lpstr>
      <vt:lpstr>    I. TÌM HIỂU VỀ PHƯƠNG PHÁP DẠY HỌC</vt:lpstr>
      <vt:lpstr>I. TÌM HIỂU VỀ PHƯƠNG PHÁP DẠY HỌC</vt:lpstr>
      <vt:lpstr>I. TÌM HIỂU VỀ PHƯƠNG PHÁP DẠY HỌC</vt:lpstr>
      <vt:lpstr>I. TÌM HIỂU VỀ PHƯƠNG PHÁP DẠY HỌC</vt:lpstr>
      <vt:lpstr>I. TÌM HIỂU VỀ PHƯƠNG PHÁP DẠY HỌC</vt:lpstr>
      <vt:lpstr>PowerPoint Presentation</vt:lpstr>
      <vt:lpstr>II.  KỸ THUẬT DẠY HỌC NHẰM PHÁT TRIỂN PC, NL HỌC SINH QUA MÔN GDTC</vt:lpstr>
      <vt:lpstr>II. TÌM HIỂU VỀ KỸ THUẬT DẠY HỌC</vt:lpstr>
      <vt:lpstr>II. TÌM HIỂU VỀ KỸ THUẬT DẠY HỌC</vt:lpstr>
      <vt:lpstr>II. TÌM HIỂU VỀ KỸ THUẬT DẠY HỌC</vt:lpstr>
      <vt:lpstr>II. TÌM HIỂU VỀ KỸ THUẬT DẠY HỌC</vt:lpstr>
      <vt:lpstr>PowerPoint Presentation</vt:lpstr>
      <vt:lpstr>PowerPoint Presentation</vt:lpstr>
      <vt:lpstr>         </vt:lpstr>
      <vt:lpstr>I. QUY TRÌNH XÂY DỰNG KẾ HOẠCH ĐÁNH GIÁ TRONG DẠY HỌC BÀI HỌC/CHỦ ĐỀ</vt:lpstr>
      <vt:lpstr>II. CÁC PHƯƠNG PHÁP KIỂM TRA ĐÁNH GIÁ</vt:lpstr>
      <vt:lpstr>PHƯƠNG PHÁP QUAN SÁT</vt:lpstr>
      <vt:lpstr>PHƯƠNG PHÁP VẤN ĐÁP</vt:lpstr>
      <vt:lpstr>PHƯƠNG PHÁP ĐÁNH GIÁ HỒ SƠ HỌC TẬP,  CÁC SẢN PHẨM HOẠT ĐỘNG CỦA HỌC SINH</vt:lpstr>
      <vt:lpstr>PHƯƠNG PHÁP KIỂM TRA VIẾT</vt:lpstr>
      <vt:lpstr>CÁC HÌNH THỨC ĐÁNH GIÁ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MỐI LIÊN HỆ GIỮA CÁC  THÀNH TỐ TRONG ĐÁNH GIÁ HỌC SINH</vt:lpstr>
      <vt:lpstr>PowerPoint Presentation</vt:lpstr>
    </vt:vector>
  </TitlesOfParts>
  <Company>Sky123.Org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BÁO CÁO MÔN GIÁO DỤC THỂ CHẤT</dc:title>
  <dc:creator>Windows User</dc:creator>
  <cp:lastModifiedBy>Computer</cp:lastModifiedBy>
  <cp:revision>200</cp:revision>
  <dcterms:created xsi:type="dcterms:W3CDTF">2019-12-14T14:42:39Z</dcterms:created>
  <dcterms:modified xsi:type="dcterms:W3CDTF">2021-04-26T16:25:55Z</dcterms:modified>
</cp:coreProperties>
</file>